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7" r:id="rId5"/>
    <p:sldId id="309" r:id="rId6"/>
    <p:sldId id="310" r:id="rId7"/>
    <p:sldId id="311" r:id="rId8"/>
    <p:sldId id="262" r:id="rId9"/>
    <p:sldId id="312" r:id="rId10"/>
    <p:sldId id="316" r:id="rId11"/>
    <p:sldId id="317" r:id="rId12"/>
    <p:sldId id="318" r:id="rId13"/>
    <p:sldId id="319" r:id="rId14"/>
    <p:sldId id="321" r:id="rId15"/>
    <p:sldId id="313" r:id="rId16"/>
    <p:sldId id="314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261" r:id="rId25"/>
    <p:sldId id="291" r:id="rId26"/>
    <p:sldId id="260" r:id="rId27"/>
    <p:sldId id="274" r:id="rId28"/>
    <p:sldId id="271" r:id="rId29"/>
    <p:sldId id="279" r:id="rId30"/>
    <p:sldId id="298" r:id="rId31"/>
    <p:sldId id="272" r:id="rId32"/>
    <p:sldId id="275" r:id="rId33"/>
    <p:sldId id="273" r:id="rId34"/>
    <p:sldId id="276" r:id="rId35"/>
    <p:sldId id="315" r:id="rId36"/>
    <p:sldId id="288" r:id="rId37"/>
    <p:sldId id="306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1FA"/>
    <a:srgbClr val="FAAF0F"/>
    <a:srgbClr val="D7D7D7"/>
    <a:srgbClr val="19287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3D-4142-BFEE-0DF4BC597E00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3D-4142-BFEE-0DF4BC597E0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3D-4142-BFEE-0DF4BC597E00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3D-4142-BFEE-0DF4BC597E00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3D-4142-BFEE-0DF4BC597E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-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3D-4142-BFEE-0DF4BC597E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FA-4CB3-B805-2E7FA600C4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FA-4CB3-B805-2E7FA600C4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FA-4CB3-B805-2E7FA600C4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FA-4CB3-B805-2E7FA600C45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FA-4CB3-B805-2E7FA600C4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FA-4CB3-B805-2E7FA600C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4947591"/>
        <c:axId val="514953735"/>
      </c:barChart>
      <c:valAx>
        <c:axId val="51495373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14947591"/>
        <c:crosses val="autoZero"/>
        <c:crossBetween val="between"/>
      </c:valAx>
      <c:catAx>
        <c:axId val="51494759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149537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15-4DDF-9DC2-E604A9635654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15-4DDF-9DC2-E604A963565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15-4DDF-9DC2-E604A9635654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15-4DDF-9DC2-E604A9635654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15-4DDF-9DC2-E604A96356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-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15-4DDF-9DC2-E604A96356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6C-4BED-B2C8-CF10BB46FE6C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6C-4BED-B2C8-CF10BB46FE6C}"/>
              </c:ext>
            </c:extLst>
          </c:dPt>
          <c:cat>
            <c:strRef>
              <c:f>[Skoroszyt.xlsx]Arkusz1!$A$69:$A$70</c:f>
              <c:strCache>
                <c:ptCount val="2"/>
                <c:pt idx="0">
                  <c:v>Nazwa</c:v>
                </c:pt>
                <c:pt idx="1">
                  <c:v>Nazwa krótka</c:v>
                </c:pt>
              </c:strCache>
            </c:strRef>
          </c:cat>
          <c:val>
            <c:numRef>
              <c:f>[Skoroszyt.xlsx]Arkusz1!$B$69:$B$70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6C-4BED-B2C8-CF10BB46F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6C-4BED-B2C8-CF10BB46FE6C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6C-4BED-B2C8-CF10BB46FE6C}"/>
              </c:ext>
            </c:extLst>
          </c:dPt>
          <c:cat>
            <c:strRef>
              <c:f>[Skoroszyt.xlsx]Arkusz1!$A$69:$A$70</c:f>
              <c:strCache>
                <c:ptCount val="2"/>
                <c:pt idx="0">
                  <c:v>Nazwa</c:v>
                </c:pt>
                <c:pt idx="1">
                  <c:v>Nazwa krótka</c:v>
                </c:pt>
              </c:strCache>
            </c:strRef>
          </c:cat>
          <c:val>
            <c:numRef>
              <c:f>[Skoroszyt.xlsx]Arkusz1!$B$69:$B$70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6C-4BED-B2C8-CF10BB46F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9-4766-B04F-7A5CF9594E42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9-4766-B04F-7A5CF9594E42}"/>
              </c:ext>
            </c:extLst>
          </c:dPt>
          <c:cat>
            <c:strRef>
              <c:f>[Skoroszyt.xlsx]Arkusz1!$A$69:$A$70</c:f>
              <c:strCache>
                <c:ptCount val="2"/>
                <c:pt idx="0">
                  <c:v>Pomarańczowy</c:v>
                </c:pt>
                <c:pt idx="1">
                  <c:v>Szary</c:v>
                </c:pt>
              </c:strCache>
            </c:strRef>
          </c:cat>
          <c:val>
            <c:numRef>
              <c:f>[Skoroszyt.xlsx]Arkusz1!$B$69:$B$70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D9-4766-B04F-7A5CF9594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A-43EF-AD06-B254821484C7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A-43EF-AD06-B254821484C7}"/>
              </c:ext>
            </c:extLst>
          </c:dPt>
          <c:cat>
            <c:strRef>
              <c:f>[Skoroszyt.xlsx]Arkusz1!$A$69:$A$70</c:f>
              <c:strCache>
                <c:ptCount val="2"/>
                <c:pt idx="0">
                  <c:v>Pomarańczowy</c:v>
                </c:pt>
                <c:pt idx="1">
                  <c:v>Szary</c:v>
                </c:pt>
              </c:strCache>
            </c:strRef>
          </c:cat>
          <c:val>
            <c:numRef>
              <c:f>[Skoroszyt.xlsx]Arkusz1!$B$69:$B$70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8A-43EF-AD06-B25482148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4A-45A5-A681-4A6AEE21F0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4A-45A5-A681-4A6AEE21F0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4A-45A5-A681-4A6AEE21F0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4A-45A5-A681-4A6AEE21F0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4A-45A5-A681-4A6AEE21F0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4A-45A5-A681-4A6AEE21F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4947591"/>
        <c:axId val="514953735"/>
      </c:barChart>
      <c:catAx>
        <c:axId val="5149475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14953735"/>
        <c:crosses val="autoZero"/>
        <c:auto val="1"/>
        <c:lblAlgn val="ctr"/>
        <c:lblOffset val="100"/>
        <c:noMultiLvlLbl val="0"/>
      </c:catAx>
      <c:valAx>
        <c:axId val="5149537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14947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4A-45A5-A681-4A6AEE21F0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4A-45A5-A681-4A6AEE21F0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4A-45A5-A681-4A6AEE21F0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4A-45A5-A681-4A6AEE21F0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4A-45A5-A681-4A6AEE21F0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4A-45A5-A681-4A6AEE21F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4947591"/>
        <c:axId val="514953735"/>
      </c:barChart>
      <c:catAx>
        <c:axId val="5149475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14953735"/>
        <c:crosses val="autoZero"/>
        <c:auto val="1"/>
        <c:lblAlgn val="ctr"/>
        <c:lblOffset val="100"/>
        <c:noMultiLvlLbl val="0"/>
      </c:catAx>
      <c:valAx>
        <c:axId val="5149537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14947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FA-4CB3-B805-2E7FA600C4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FA-4CB3-B805-2E7FA600C4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FA-4CB3-B805-2E7FA600C4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FA-4CB3-B805-2E7FA600C45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FA-4CB3-B805-2E7FA600C4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FA-4CB3-B805-2E7FA600C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4947591"/>
        <c:axId val="514953735"/>
      </c:barChart>
      <c:valAx>
        <c:axId val="51495373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14947591"/>
        <c:crosses val="autoZero"/>
        <c:crossBetween val="between"/>
      </c:valAx>
      <c:catAx>
        <c:axId val="51494759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149537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19.02.2026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19.02.2026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19.02.2026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19.02.2026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19.02.2026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19.02.2026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19.02.2026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hyperlink" Target="mailto:Imie.nazwisko@ue.wroc.p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hyperlink" Target="mailto:Imie.nazwisko@ue.wroc.pl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90AC4-16B3-0A76-DDD8-32E660EE6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B8EC5F8-BEBD-F1B3-8687-4CEBC78C0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0664" y="0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A56DDC-EF3F-5E41-ABC4-8AA3AE1C5E3C}"/>
              </a:ext>
            </a:extLst>
          </p:cNvPr>
          <p:cNvCxnSpPr/>
          <p:nvPr/>
        </p:nvCxnSpPr>
        <p:spPr>
          <a:xfrm>
            <a:off x="1066800" y="3877147"/>
            <a:ext cx="1133192" cy="1510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30BD18F-6657-85ED-50F0-B7DD24A448A0}"/>
              </a:ext>
            </a:extLst>
          </p:cNvPr>
          <p:cNvSpPr txBox="1"/>
          <p:nvPr/>
        </p:nvSpPr>
        <p:spPr>
          <a:xfrm>
            <a:off x="967237" y="2008303"/>
            <a:ext cx="1024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tytułowy</a:t>
            </a:r>
            <a:endParaRPr lang="en-US" sz="4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  <a:p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Z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miejscem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na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tytuł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prezentacji</a:t>
            </a:r>
            <a:endParaRPr lang="en-US" sz="4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6FE03F-0B67-E310-49AD-4DB76A8CF301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01A372BE-B9E3-0B97-05C4-9A5E383917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06DA501-A389-F64B-C2AF-4D85535E4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325" y="0"/>
            <a:ext cx="4280675" cy="21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2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D782B-863E-3BEE-C895-27AE71D00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9">
            <a:extLst>
              <a:ext uri="{FF2B5EF4-FFF2-40B4-BE49-F238E27FC236}">
                <a16:creationId xmlns:a16="http://schemas.microsoft.com/office/drawing/2014/main" id="{739BB421-1267-6777-896F-0E1D26028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A3F792D7-06C7-9AB1-E7E9-5D96DE088D6F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4">
            <a:extLst>
              <a:ext uri="{FF2B5EF4-FFF2-40B4-BE49-F238E27FC236}">
                <a16:creationId xmlns:a16="http://schemas.microsoft.com/office/drawing/2014/main" id="{E3182439-86FE-6ACB-4914-E90CE91E5E91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6">
            <a:extLst>
              <a:ext uri="{FF2B5EF4-FFF2-40B4-BE49-F238E27FC236}">
                <a16:creationId xmlns:a16="http://schemas.microsoft.com/office/drawing/2014/main" id="{3D801DA0-EA29-1FA0-FF38-5B6EF4511F94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 2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1</a:t>
            </a:r>
          </a:p>
        </p:txBody>
      </p:sp>
      <p:pic>
        <p:nvPicPr>
          <p:cNvPr id="10" name="Picture 7" descr="Skala balansu cyfrowego z użyciem okręgów">
            <a:extLst>
              <a:ext uri="{FF2B5EF4-FFF2-40B4-BE49-F238E27FC236}">
                <a16:creationId xmlns:a16="http://schemas.microsoft.com/office/drawing/2014/main" id="{ED1DE600-D7AD-C6C8-E72A-577348D89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974505" y="1751915"/>
            <a:ext cx="5000966" cy="3479484"/>
          </a:xfrm>
          <a:prstGeom prst="rect">
            <a:avLst/>
          </a:prstGeom>
        </p:spPr>
      </p:pic>
      <p:pic>
        <p:nvPicPr>
          <p:cNvPr id="13" name="Picture 1" descr="Skala balansu cyfrowego z użyciem okręgów">
            <a:extLst>
              <a:ext uri="{FF2B5EF4-FFF2-40B4-BE49-F238E27FC236}">
                <a16:creationId xmlns:a16="http://schemas.microsoft.com/office/drawing/2014/main" id="{C87CB38A-28AE-0FCD-33E4-437C880E1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6177876" y="1751915"/>
            <a:ext cx="5000966" cy="347948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F294183-E07D-ECFB-FF57-14B58B6E57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D5630-01F2-6C89-6023-18A91D6D8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2">
            <a:extLst>
              <a:ext uri="{FF2B5EF4-FFF2-40B4-BE49-F238E27FC236}">
                <a16:creationId xmlns:a16="http://schemas.microsoft.com/office/drawing/2014/main" id="{6622FCD3-9E86-36B4-70DE-B9C5DD553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6632" y="0"/>
            <a:ext cx="6102350" cy="6861175"/>
          </a:xfrm>
          <a:prstGeom prst="rect">
            <a:avLst/>
          </a:prstGeom>
        </p:spPr>
      </p:pic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078911F4-C2E5-29FE-0936-9B0E1C719886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283EB6-6245-EFD6-4922-E57548D73522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995E0F2-E6F9-0718-04CB-C5FE83A4B5DA}"/>
              </a:ext>
            </a:extLst>
          </p:cNvPr>
          <p:cNvSpPr txBox="1"/>
          <p:nvPr/>
        </p:nvSpPr>
        <p:spPr>
          <a:xfrm>
            <a:off x="968589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2 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  <a:endParaRPr lang="en-US" sz="4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Picture 7" descr="Skala balansu cyfrowego z użyciem okręgów">
            <a:extLst>
              <a:ext uri="{FF2B5EF4-FFF2-40B4-BE49-F238E27FC236}">
                <a16:creationId xmlns:a16="http://schemas.microsoft.com/office/drawing/2014/main" id="{F6DC05C7-EFB1-3528-A6BB-6E192E4BC5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968312" y="1631203"/>
            <a:ext cx="4533204" cy="3155069"/>
          </a:xfrm>
          <a:prstGeom prst="rect">
            <a:avLst/>
          </a:prstGeom>
        </p:spPr>
      </p:pic>
      <p:pic>
        <p:nvPicPr>
          <p:cNvPr id="12" name="Picture 1" descr="Skala balansu cyfrowego z użyciem okręgów">
            <a:extLst>
              <a:ext uri="{FF2B5EF4-FFF2-40B4-BE49-F238E27FC236}">
                <a16:creationId xmlns:a16="http://schemas.microsoft.com/office/drawing/2014/main" id="{EAE6ECC0-EDD8-1323-B255-1A1BB6B2F0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6609267" y="1631203"/>
            <a:ext cx="4533204" cy="3155069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CCD56021-6351-DD3D-0609-B09BD7E73450}"/>
              </a:ext>
            </a:extLst>
          </p:cNvPr>
          <p:cNvSpPr txBox="1"/>
          <p:nvPr/>
        </p:nvSpPr>
        <p:spPr>
          <a:xfrm>
            <a:off x="964225" y="4845053"/>
            <a:ext cx="4535630" cy="5096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Calibri"/>
              </a:rPr>
              <a:t>Tutaj jest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8041E29C-BBC5-6647-17CB-B4E41105769C}"/>
              </a:ext>
            </a:extLst>
          </p:cNvPr>
          <p:cNvSpPr txBox="1"/>
          <p:nvPr/>
        </p:nvSpPr>
        <p:spPr>
          <a:xfrm>
            <a:off x="6607551" y="4845052"/>
            <a:ext cx="4535630" cy="5096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Calibri"/>
              </a:rPr>
              <a:t>Tutaj jest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 err="1">
              <a:latin typeface="Calibri"/>
              <a:cs typeface="Calibri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09793EB-ED8F-EB46-F919-AE4C22D1A4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0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D3170-FA32-A770-0967-5193A3C87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7">
            <a:extLst>
              <a:ext uri="{FF2B5EF4-FFF2-40B4-BE49-F238E27FC236}">
                <a16:creationId xmlns:a16="http://schemas.microsoft.com/office/drawing/2014/main" id="{B354C839-4446-592C-AD47-F8DE9AD19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A91F9648-3301-E100-EBD9-03B75315552A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4">
            <a:extLst>
              <a:ext uri="{FF2B5EF4-FFF2-40B4-BE49-F238E27FC236}">
                <a16:creationId xmlns:a16="http://schemas.microsoft.com/office/drawing/2014/main" id="{5907DFD4-E159-31C6-156F-A6B7B526189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E3E4E861-1A55-5952-BF00-380638430030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2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  <a:endParaRPr lang="en-US" sz="4000" b="1" dirty="0">
              <a:solidFill>
                <a:srgbClr val="192878"/>
              </a:solidFill>
              <a:latin typeface="Calibri"/>
              <a:cs typeface="Calibri"/>
            </a:endParaRPr>
          </a:p>
        </p:txBody>
      </p:sp>
      <p:pic>
        <p:nvPicPr>
          <p:cNvPr id="9" name="Picture 1" descr="Skala balansu cyfrowego z użyciem okręgów">
            <a:extLst>
              <a:ext uri="{FF2B5EF4-FFF2-40B4-BE49-F238E27FC236}">
                <a16:creationId xmlns:a16="http://schemas.microsoft.com/office/drawing/2014/main" id="{A5D22616-4305-54CF-AD84-3F79999F60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7367396" y="212177"/>
            <a:ext cx="3627002" cy="2525040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8BD52C26-9F8B-43D0-0B08-201E2EAFCA3C}"/>
              </a:ext>
            </a:extLst>
          </p:cNvPr>
          <p:cNvSpPr txBox="1"/>
          <p:nvPr/>
        </p:nvSpPr>
        <p:spPr>
          <a:xfrm>
            <a:off x="978416" y="1578262"/>
            <a:ext cx="3927852" cy="3276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+mn-lt"/>
              </a:rPr>
              <a:t>Ten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pozwoli</a:t>
            </a:r>
            <a:r>
              <a:rPr lang="en-US" sz="2000" dirty="0">
                <a:latin typeface="Calibri"/>
                <a:ea typeface="+mn-lt"/>
                <a:cs typeface="+mn-lt"/>
              </a:rPr>
              <a:t> Ci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stworzyć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prezentację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którą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wykorzystasz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br>
              <a:rPr lang="en-US" sz="2000" dirty="0">
                <a:latin typeface="Calibri"/>
                <a:ea typeface="+mn-lt"/>
                <a:cs typeface="+mn-lt"/>
              </a:rPr>
            </a:br>
            <a:r>
              <a:rPr lang="en-US" sz="2000" dirty="0">
                <a:latin typeface="Calibri"/>
                <a:ea typeface="+mn-lt"/>
                <a:cs typeface="+mn-lt"/>
              </a:rPr>
              <a:t>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różnorodnych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zastosowaniach</a:t>
            </a:r>
            <a:r>
              <a:rPr lang="en-US" sz="2000" dirty="0">
                <a:latin typeface="Calibri"/>
                <a:ea typeface="+mn-lt"/>
                <a:cs typeface="+mn-lt"/>
              </a:rPr>
              <a:t>.</a:t>
            </a:r>
            <a:endParaRPr lang="en-US" sz="2000" dirty="0">
              <a:latin typeface="Calibri"/>
              <a:ea typeface="+mn-lt"/>
              <a:cs typeface="Calibri"/>
            </a:endParaRPr>
          </a:p>
        </p:txBody>
      </p:sp>
      <p:pic>
        <p:nvPicPr>
          <p:cNvPr id="4" name="Picture 1" descr="Skala balansu cyfrowego z użyciem okręgów">
            <a:extLst>
              <a:ext uri="{FF2B5EF4-FFF2-40B4-BE49-F238E27FC236}">
                <a16:creationId xmlns:a16="http://schemas.microsoft.com/office/drawing/2014/main" id="{13A1DE9F-30C9-D4F0-A9B7-CDE6801B8D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7367396" y="2807381"/>
            <a:ext cx="3627002" cy="25250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9AEDE58-1A93-C718-EA12-A7B9B614D3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6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2F906-6B28-358C-2018-FA452CD41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7">
            <a:extLst>
              <a:ext uri="{FF2B5EF4-FFF2-40B4-BE49-F238E27FC236}">
                <a16:creationId xmlns:a16="http://schemas.microsoft.com/office/drawing/2014/main" id="{38FEF7F7-AE4D-F631-643E-7BE0A567D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219949D4-14C9-A93C-6983-920EBA50FF82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4">
            <a:extLst>
              <a:ext uri="{FF2B5EF4-FFF2-40B4-BE49-F238E27FC236}">
                <a16:creationId xmlns:a16="http://schemas.microsoft.com/office/drawing/2014/main" id="{EF560730-8235-094B-F168-B468827F74C9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B4BDBBE0-74BC-6290-6443-1DE259092E92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4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obrazkami</a:t>
            </a:r>
            <a:endParaRPr lang="en-US" sz="4000" b="1" dirty="0">
              <a:solidFill>
                <a:srgbClr val="192878"/>
              </a:solidFill>
              <a:latin typeface="Calibri"/>
              <a:cs typeface="Calibri"/>
            </a:endParaRPr>
          </a:p>
        </p:txBody>
      </p:sp>
      <p:pic>
        <p:nvPicPr>
          <p:cNvPr id="9" name="Picture 1" descr="Skala balansu cyfrowego z użyciem okręgów">
            <a:extLst>
              <a:ext uri="{FF2B5EF4-FFF2-40B4-BE49-F238E27FC236}">
                <a16:creationId xmlns:a16="http://schemas.microsoft.com/office/drawing/2014/main" id="{9CD69842-7B59-3559-89C0-89AB3EAF3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3279900" y="3252501"/>
            <a:ext cx="2672917" cy="1860827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D22E2C68-788A-8B78-3A4C-980ECC59A9EB}"/>
              </a:ext>
            </a:extLst>
          </p:cNvPr>
          <p:cNvSpPr txBox="1"/>
          <p:nvPr/>
        </p:nvSpPr>
        <p:spPr>
          <a:xfrm>
            <a:off x="978415" y="1578262"/>
            <a:ext cx="10807492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+mn-lt"/>
              </a:rPr>
              <a:t>Ten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pozwoli</a:t>
            </a:r>
            <a:r>
              <a:rPr lang="en-US" sz="2000" dirty="0">
                <a:latin typeface="Calibri"/>
                <a:ea typeface="+mn-lt"/>
                <a:cs typeface="+mn-lt"/>
              </a:rPr>
              <a:t> Ci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stworzyć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prezentację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którą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wykorzystasz</a:t>
            </a:r>
            <a:r>
              <a:rPr lang="en-US" sz="2000" dirty="0">
                <a:latin typeface="Calibri"/>
                <a:ea typeface="+mn-lt"/>
                <a:cs typeface="+mn-lt"/>
              </a:rPr>
              <a:t> 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różnorodnych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zastosowaniach</a:t>
            </a:r>
            <a:r>
              <a:rPr lang="en-US" sz="2000" dirty="0">
                <a:latin typeface="Calibri"/>
                <a:ea typeface="+mn-lt"/>
                <a:cs typeface="+mn-lt"/>
              </a:rPr>
              <a:t>.</a:t>
            </a:r>
            <a:endParaRPr lang="en-US" sz="2000" dirty="0">
              <a:latin typeface="Calibri"/>
              <a:ea typeface="+mn-lt"/>
              <a:cs typeface="Calibri"/>
            </a:endParaRPr>
          </a:p>
        </p:txBody>
      </p:sp>
      <p:pic>
        <p:nvPicPr>
          <p:cNvPr id="4" name="Picture 1" descr="Skala balansu cyfrowego z użyciem okręgów">
            <a:extLst>
              <a:ext uri="{FF2B5EF4-FFF2-40B4-BE49-F238E27FC236}">
                <a16:creationId xmlns:a16="http://schemas.microsoft.com/office/drawing/2014/main" id="{305FEAD2-6B81-CE69-E9BB-9B7DCA1E28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6205157" y="3252500"/>
            <a:ext cx="2672917" cy="1860827"/>
          </a:xfrm>
          <a:prstGeom prst="rect">
            <a:avLst/>
          </a:prstGeom>
        </p:spPr>
      </p:pic>
      <p:pic>
        <p:nvPicPr>
          <p:cNvPr id="5" name="Picture 1" descr="Skala balansu cyfrowego z użyciem okręgów">
            <a:extLst>
              <a:ext uri="{FF2B5EF4-FFF2-40B4-BE49-F238E27FC236}">
                <a16:creationId xmlns:a16="http://schemas.microsoft.com/office/drawing/2014/main" id="{B16906B5-B3BB-C1D1-A64F-42C4001EBF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357810" y="3252501"/>
            <a:ext cx="2672917" cy="1860827"/>
          </a:xfrm>
          <a:prstGeom prst="rect">
            <a:avLst/>
          </a:prstGeom>
        </p:spPr>
      </p:pic>
      <p:pic>
        <p:nvPicPr>
          <p:cNvPr id="7" name="Picture 1" descr="Skala balansu cyfrowego z użyciem okręgów">
            <a:extLst>
              <a:ext uri="{FF2B5EF4-FFF2-40B4-BE49-F238E27FC236}">
                <a16:creationId xmlns:a16="http://schemas.microsoft.com/office/drawing/2014/main" id="{ADCF93CC-3FE8-BA52-240B-07FE58725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9127247" y="3252500"/>
            <a:ext cx="2672917" cy="186082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1ECF203-F2A1-9AAF-E036-4606B01557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4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031E3-6B58-85A4-C57C-6750E8867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C22E7B85-1A5D-BE0E-7F46-4B7977376894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9CD88F33-FDC6-B9D2-FE4A-BC19D521954B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73AEFBA9-F9AB-5AEC-7182-91523D11A906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liczbą</a:t>
            </a:r>
            <a:endParaRPr lang="en-US" sz="40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46BB9C2-2A71-F1EB-3F6D-4322ED2F7522}"/>
              </a:ext>
            </a:extLst>
          </p:cNvPr>
          <p:cNvSpPr txBox="1"/>
          <p:nvPr/>
        </p:nvSpPr>
        <p:spPr>
          <a:xfrm>
            <a:off x="974782" y="1614676"/>
            <a:ext cx="1023931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0" b="1" dirty="0">
                <a:solidFill>
                  <a:srgbClr val="AFE1FA"/>
                </a:solidFill>
                <a:latin typeface="Calibri"/>
                <a:ea typeface="Calibri"/>
                <a:cs typeface="Calibri"/>
              </a:rPr>
              <a:t>12 000 000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47EF4E3F-C31A-4731-5874-28F9314ED3C8}"/>
              </a:ext>
            </a:extLst>
          </p:cNvPr>
          <p:cNvSpPr txBox="1"/>
          <p:nvPr/>
        </p:nvSpPr>
        <p:spPr>
          <a:xfrm>
            <a:off x="978416" y="3553668"/>
            <a:ext cx="10235680" cy="14296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+mn-lt"/>
              </a:rPr>
              <a:t>Ten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pozwoli</a:t>
            </a:r>
            <a:r>
              <a:rPr lang="en-US" sz="2000" dirty="0">
                <a:latin typeface="Calibri"/>
                <a:ea typeface="+mn-lt"/>
                <a:cs typeface="+mn-lt"/>
              </a:rPr>
              <a:t> Ci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stworzyć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prezentację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którą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wykorzystasz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br>
              <a:rPr lang="en-US" sz="2000" dirty="0">
                <a:latin typeface="Calibri"/>
                <a:ea typeface="+mn-lt"/>
                <a:cs typeface="+mn-lt"/>
              </a:rPr>
            </a:br>
            <a:r>
              <a:rPr lang="en-US" sz="2000" dirty="0">
                <a:latin typeface="Calibri"/>
                <a:ea typeface="+mn-lt"/>
                <a:cs typeface="+mn-lt"/>
              </a:rPr>
              <a:t>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różnorodnych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zastosowaniach</a:t>
            </a:r>
            <a:r>
              <a:rPr lang="en-US" sz="2000" dirty="0">
                <a:latin typeface="Calibri"/>
                <a:ea typeface="+mn-lt"/>
                <a:cs typeface="+mn-lt"/>
              </a:rPr>
              <a:t>.</a:t>
            </a:r>
            <a:endParaRPr lang="en-US" sz="2000" dirty="0">
              <a:latin typeface="Calibri"/>
              <a:ea typeface="+mn-lt"/>
              <a:cs typeface="Calibri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5BAFC2E-B2D4-1F8C-17E6-378AC14D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0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3B903-9242-5D11-963A-D35F709B0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AC1025CC-AC59-6F34-7C4B-CB5A43FEAF41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4">
            <a:extLst>
              <a:ext uri="{FF2B5EF4-FFF2-40B4-BE49-F238E27FC236}">
                <a16:creationId xmlns:a16="http://schemas.microsoft.com/office/drawing/2014/main" id="{F6543162-D102-4639-B1D3-FAF129DA9709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80AC3681-0202-3DBC-EE4B-14FFD333DF4A}"/>
              </a:ext>
            </a:extLst>
          </p:cNvPr>
          <p:cNvSpPr txBox="1"/>
          <p:nvPr/>
        </p:nvSpPr>
        <p:spPr>
          <a:xfrm>
            <a:off x="974782" y="537115"/>
            <a:ext cx="609814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B040C2C-BBF8-E417-928B-FB485F70A73D}"/>
              </a:ext>
            </a:extLst>
          </p:cNvPr>
          <p:cNvSpPr txBox="1"/>
          <p:nvPr/>
        </p:nvSpPr>
        <p:spPr>
          <a:xfrm>
            <a:off x="974782" y="1516982"/>
            <a:ext cx="609814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solidFill>
                  <a:srgbClr val="AFE1FA"/>
                </a:solidFill>
                <a:latin typeface="Calibri"/>
                <a:ea typeface="Calibri"/>
                <a:cs typeface="Calibri"/>
              </a:rPr>
              <a:t>12 000 000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85F6E632-79C7-612B-921E-810DC0B3743F}"/>
              </a:ext>
            </a:extLst>
          </p:cNvPr>
          <p:cNvSpPr txBox="1"/>
          <p:nvPr/>
        </p:nvSpPr>
        <p:spPr>
          <a:xfrm>
            <a:off x="978416" y="3086642"/>
            <a:ext cx="5297338" cy="23529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+mn-lt"/>
              </a:rPr>
              <a:t>Ten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pozwoli</a:t>
            </a:r>
            <a:r>
              <a:rPr lang="en-US" sz="2000" dirty="0">
                <a:latin typeface="Calibri"/>
                <a:ea typeface="+mn-lt"/>
                <a:cs typeface="+mn-lt"/>
              </a:rPr>
              <a:t> Ci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stworzyć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prezentację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którą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wykorzystasz</a:t>
            </a:r>
            <a:r>
              <a:rPr lang="en-US" sz="2000" dirty="0">
                <a:latin typeface="Calibri"/>
                <a:ea typeface="+mn-lt"/>
                <a:cs typeface="+mn-lt"/>
              </a:rPr>
              <a:t> 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różnorodnych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zastosowaniach</a:t>
            </a:r>
            <a:r>
              <a:rPr lang="en-US" sz="2000" dirty="0">
                <a:latin typeface="Calibri"/>
                <a:ea typeface="+mn-lt"/>
                <a:cs typeface="+mn-lt"/>
              </a:rPr>
              <a:t>.</a:t>
            </a:r>
            <a:endParaRPr lang="en-US" sz="2000" dirty="0">
              <a:latin typeface="Calibri"/>
              <a:ea typeface="+mn-lt"/>
              <a:cs typeface="Calibri"/>
            </a:endParaRPr>
          </a:p>
        </p:txBody>
      </p:sp>
      <p:pic>
        <p:nvPicPr>
          <p:cNvPr id="7" name="Picture 1" descr="Skala balansu cyfrowego z użyciem okręgów">
            <a:extLst>
              <a:ext uri="{FF2B5EF4-FFF2-40B4-BE49-F238E27FC236}">
                <a16:creationId xmlns:a16="http://schemas.microsoft.com/office/drawing/2014/main" id="{501B526D-0F88-C30E-A1DF-AAB321027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3" t="659" r="39957" b="-776"/>
          <a:stretch/>
        </p:blipFill>
        <p:spPr>
          <a:xfrm>
            <a:off x="7518537" y="0"/>
            <a:ext cx="3695047" cy="555920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216504A-B813-F930-2181-EF2ECFE665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0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CAF8B-EBDE-2C7C-AB76-EA1632EA8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B706412E-AD1D-2D9E-5988-441436F86F64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5">
            <a:extLst>
              <a:ext uri="{FF2B5EF4-FFF2-40B4-BE49-F238E27FC236}">
                <a16:creationId xmlns:a16="http://schemas.microsoft.com/office/drawing/2014/main" id="{3E60CA80-381B-0255-92B7-3A4AC4CD4BE9}"/>
              </a:ext>
            </a:extLst>
          </p:cNvPr>
          <p:cNvSpPr/>
          <p:nvPr/>
        </p:nvSpPr>
        <p:spPr>
          <a:xfrm>
            <a:off x="7289164" y="1456689"/>
            <a:ext cx="3924932" cy="402970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BC311C27-4943-4E36-108A-A5A7614CB354}"/>
              </a:ext>
            </a:extLst>
          </p:cNvPr>
          <p:cNvSpPr/>
          <p:nvPr/>
        </p:nvSpPr>
        <p:spPr>
          <a:xfrm>
            <a:off x="3891914" y="1456689"/>
            <a:ext cx="3295649" cy="4029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70F4B3E-6F68-5086-0605-70B1B08A132D}"/>
              </a:ext>
            </a:extLst>
          </p:cNvPr>
          <p:cNvSpPr/>
          <p:nvPr/>
        </p:nvSpPr>
        <p:spPr>
          <a:xfrm>
            <a:off x="893303" y="1442578"/>
            <a:ext cx="2819399" cy="4029707"/>
          </a:xfrm>
          <a:prstGeom prst="rect">
            <a:avLst/>
          </a:prstGeom>
          <a:solidFill>
            <a:srgbClr val="AFE1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99ACC4CB-35A8-B17F-2212-DB127A35EFC8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6">
            <a:extLst>
              <a:ext uri="{FF2B5EF4-FFF2-40B4-BE49-F238E27FC236}">
                <a16:creationId xmlns:a16="http://schemas.microsoft.com/office/drawing/2014/main" id="{54220F36-8338-D282-54BE-D28750CFE1A6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liczbami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03DEF434-0D06-BFBD-5792-F934F78A988F}"/>
              </a:ext>
            </a:extLst>
          </p:cNvPr>
          <p:cNvSpPr txBox="1"/>
          <p:nvPr/>
        </p:nvSpPr>
        <p:spPr>
          <a:xfrm>
            <a:off x="1413467" y="3169408"/>
            <a:ext cx="20396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tekst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A4F18EF6-B15B-2789-B690-23D1E494DA0B}"/>
              </a:ext>
            </a:extLst>
          </p:cNvPr>
          <p:cNvSpPr txBox="1"/>
          <p:nvPr/>
        </p:nvSpPr>
        <p:spPr>
          <a:xfrm>
            <a:off x="1410211" y="1734544"/>
            <a:ext cx="16035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alibri"/>
                <a:cs typeface="Calibri"/>
              </a:rPr>
              <a:t>12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289F099E-3E60-79EE-A918-CC44FC42E640}"/>
              </a:ext>
            </a:extLst>
          </p:cNvPr>
          <p:cNvSpPr txBox="1"/>
          <p:nvPr/>
        </p:nvSpPr>
        <p:spPr>
          <a:xfrm>
            <a:off x="4347484" y="3169408"/>
            <a:ext cx="261834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endParaRPr lang="en-US" sz="2000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93CFCFEB-8A2E-7EAE-331A-AB2888D1B6C1}"/>
              </a:ext>
            </a:extLst>
          </p:cNvPr>
          <p:cNvSpPr txBox="1"/>
          <p:nvPr/>
        </p:nvSpPr>
        <p:spPr>
          <a:xfrm>
            <a:off x="4351847" y="1734543"/>
            <a:ext cx="22893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128</a:t>
            </a:r>
            <a:endParaRPr lang="en-US" sz="9600" dirty="0">
              <a:solidFill>
                <a:srgbClr val="192878"/>
              </a:solidFill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FEF81A0-39B3-6D0D-4DF1-600C4E4798AA}"/>
              </a:ext>
            </a:extLst>
          </p:cNvPr>
          <p:cNvSpPr txBox="1"/>
          <p:nvPr/>
        </p:nvSpPr>
        <p:spPr>
          <a:xfrm>
            <a:off x="7798537" y="1734544"/>
            <a:ext cx="215877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solidFill>
                  <a:srgbClr val="AFE1FA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sz="4800" b="1" dirty="0">
                <a:solidFill>
                  <a:srgbClr val="AFE1F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AFE1FA"/>
                </a:solidFill>
                <a:latin typeface="Calibri"/>
                <a:ea typeface="Calibri"/>
                <a:cs typeface="Calibri"/>
              </a:rPr>
              <a:t>tys</a:t>
            </a:r>
            <a:r>
              <a:rPr lang="en-US" sz="4800" b="1" dirty="0">
                <a:solidFill>
                  <a:srgbClr val="AFE1FA"/>
                </a:solidFill>
                <a:latin typeface="Calibri"/>
                <a:ea typeface="Calibri"/>
                <a:cs typeface="Calibri"/>
              </a:rPr>
              <a:t>.</a:t>
            </a:r>
            <a:endParaRPr lang="en-US" sz="4800" dirty="0">
              <a:solidFill>
                <a:srgbClr val="AFE1FA"/>
              </a:solidFill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8C14D92A-8912-DF33-A0C7-7F95D7E5A9A5}"/>
              </a:ext>
            </a:extLst>
          </p:cNvPr>
          <p:cNvSpPr txBox="1"/>
          <p:nvPr/>
        </p:nvSpPr>
        <p:spPr>
          <a:xfrm>
            <a:off x="7862951" y="3160094"/>
            <a:ext cx="270533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endParaRPr lang="en-US" sz="2000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59E53BC-FE36-24E9-DDA5-72A9162B1C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BB23F-A9F0-5F27-4FCF-398C70993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30C67E14-0A2B-A473-77A9-7A8296CEF40B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A71C214-60E4-B64D-224D-0221FFB50861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6">
            <a:extLst>
              <a:ext uri="{FF2B5EF4-FFF2-40B4-BE49-F238E27FC236}">
                <a16:creationId xmlns:a16="http://schemas.microsoft.com/office/drawing/2014/main" id="{1E0A24A9-E8E5-444F-7CF4-02220171109B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C8807-E67B-0FD0-B22C-5A5E4B1B97F3}"/>
              </a:ext>
            </a:extLst>
          </p:cNvPr>
          <p:cNvSpPr txBox="1"/>
          <p:nvPr/>
        </p:nvSpPr>
        <p:spPr>
          <a:xfrm>
            <a:off x="3343783" y="1870161"/>
            <a:ext cx="5851402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90AFE7D-6300-AA7A-F4C0-341356442D91}"/>
              </a:ext>
            </a:extLst>
          </p:cNvPr>
          <p:cNvSpPr txBox="1"/>
          <p:nvPr/>
        </p:nvSpPr>
        <p:spPr>
          <a:xfrm>
            <a:off x="970418" y="1590856"/>
            <a:ext cx="208721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AFE1FA"/>
                </a:solidFill>
                <a:latin typeface="Calibri"/>
                <a:ea typeface="Calibri"/>
                <a:cs typeface="Calibri"/>
              </a:rPr>
              <a:t>26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9C1622A1-65B2-4D36-9817-860882411BAB}"/>
              </a:ext>
            </a:extLst>
          </p:cNvPr>
          <p:cNvSpPr txBox="1"/>
          <p:nvPr/>
        </p:nvSpPr>
        <p:spPr>
          <a:xfrm>
            <a:off x="3343783" y="3429000"/>
            <a:ext cx="6862941" cy="18912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+mn-lt"/>
              </a:rPr>
              <a:t>Ten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pozwoli</a:t>
            </a:r>
            <a:r>
              <a:rPr lang="en-US" sz="2000" dirty="0">
                <a:latin typeface="Calibri"/>
                <a:ea typeface="+mn-lt"/>
                <a:cs typeface="+mn-lt"/>
              </a:rPr>
              <a:t> Ci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stworzyć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prezentację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którą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wykorzystasz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br>
              <a:rPr lang="en-US" sz="2000" dirty="0">
                <a:latin typeface="Calibri"/>
                <a:ea typeface="+mn-lt"/>
                <a:cs typeface="+mn-lt"/>
              </a:rPr>
            </a:br>
            <a:r>
              <a:rPr lang="en-US" sz="2000" dirty="0">
                <a:latin typeface="Calibri"/>
                <a:ea typeface="+mn-lt"/>
                <a:cs typeface="+mn-lt"/>
              </a:rPr>
              <a:t>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różnorodnych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zastosowaniach</a:t>
            </a:r>
            <a:r>
              <a:rPr lang="en-US" sz="2000" dirty="0">
                <a:latin typeface="Calibri"/>
                <a:ea typeface="+mn-lt"/>
                <a:cs typeface="+mn-lt"/>
              </a:rPr>
              <a:t>.</a:t>
            </a:r>
            <a:endParaRPr lang="en-US" sz="2000" dirty="0">
              <a:latin typeface="Calibri"/>
              <a:ea typeface="+mn-lt"/>
              <a:cs typeface="Calibri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6C3765D-697A-5F56-7F0B-D74CE8840891}"/>
              </a:ext>
            </a:extLst>
          </p:cNvPr>
          <p:cNvSpPr txBox="1"/>
          <p:nvPr/>
        </p:nvSpPr>
        <p:spPr>
          <a:xfrm>
            <a:off x="970418" y="3224224"/>
            <a:ext cx="208721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AFE1FA"/>
                </a:solidFill>
                <a:latin typeface="Calibri"/>
                <a:ea typeface="Calibri"/>
                <a:cs typeface="Calibri"/>
              </a:rPr>
              <a:t>3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FA4B8B5-FE7A-CFCC-F24B-81819FB62A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0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0028D-09CA-30F7-BF17-8129D14C9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347D56B7-2C99-5521-ED42-DCE8F476A438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4">
            <a:extLst>
              <a:ext uri="{FF2B5EF4-FFF2-40B4-BE49-F238E27FC236}">
                <a16:creationId xmlns:a16="http://schemas.microsoft.com/office/drawing/2014/main" id="{AF755E73-001F-6CB6-A2C8-B1B056085743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E737E98E-1550-2917-87BB-4861AA7D12E6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4592FC90-270A-B20F-5001-67F1EA23F93E}"/>
              </a:ext>
            </a:extLst>
          </p:cNvPr>
          <p:cNvSpPr txBox="1"/>
          <p:nvPr/>
        </p:nvSpPr>
        <p:spPr>
          <a:xfrm>
            <a:off x="689407" y="3457448"/>
            <a:ext cx="181059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AFE1FA"/>
                </a:solidFill>
                <a:latin typeface="Calibri"/>
                <a:ea typeface="Calibri"/>
                <a:cs typeface="Calibri"/>
              </a:rPr>
              <a:t>3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AD6EA5D7-93E1-DC12-E3D3-AD9C99902C87}"/>
              </a:ext>
            </a:extLst>
          </p:cNvPr>
          <p:cNvSpPr txBox="1"/>
          <p:nvPr/>
        </p:nvSpPr>
        <p:spPr>
          <a:xfrm>
            <a:off x="6072937" y="1566904"/>
            <a:ext cx="185631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AFE1FA"/>
                </a:solidFill>
                <a:latin typeface="Calibri"/>
                <a:ea typeface="Calibri"/>
                <a:cs typeface="Calibri"/>
              </a:rPr>
              <a:t>12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98EEC14F-FD7E-22DF-4B56-F75503BB9568}"/>
              </a:ext>
            </a:extLst>
          </p:cNvPr>
          <p:cNvSpPr txBox="1"/>
          <p:nvPr/>
        </p:nvSpPr>
        <p:spPr>
          <a:xfrm>
            <a:off x="5341417" y="3457447"/>
            <a:ext cx="258783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AFE1FA"/>
                </a:solidFill>
                <a:latin typeface="Calibri"/>
                <a:ea typeface="Calibri"/>
                <a:cs typeface="Calibri"/>
              </a:rPr>
              <a:t>128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2388026E-A0EC-BF04-5770-EA8F21600D51}"/>
              </a:ext>
            </a:extLst>
          </p:cNvPr>
          <p:cNvSpPr txBox="1"/>
          <p:nvPr/>
        </p:nvSpPr>
        <p:spPr>
          <a:xfrm>
            <a:off x="2679476" y="1893606"/>
            <a:ext cx="26619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88427E27-113C-5ABC-34F8-AEB14D32BDFA}"/>
              </a:ext>
            </a:extLst>
          </p:cNvPr>
          <p:cNvSpPr txBox="1"/>
          <p:nvPr/>
        </p:nvSpPr>
        <p:spPr>
          <a:xfrm>
            <a:off x="627017" y="1590856"/>
            <a:ext cx="17663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AFE1FA"/>
                </a:solidFill>
                <a:latin typeface="Calibri"/>
                <a:ea typeface="Calibri"/>
                <a:cs typeface="Calibri"/>
              </a:rPr>
              <a:t>26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13EBB91-BCF8-FD96-FF91-4AB4483E806E}"/>
              </a:ext>
            </a:extLst>
          </p:cNvPr>
          <p:cNvSpPr txBox="1"/>
          <p:nvPr/>
        </p:nvSpPr>
        <p:spPr>
          <a:xfrm>
            <a:off x="2679476" y="3745273"/>
            <a:ext cx="26619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7847EF57-4208-B222-E513-7A94A47457EB}"/>
              </a:ext>
            </a:extLst>
          </p:cNvPr>
          <p:cNvSpPr txBox="1"/>
          <p:nvPr/>
        </p:nvSpPr>
        <p:spPr>
          <a:xfrm>
            <a:off x="8181553" y="1893606"/>
            <a:ext cx="26619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DC9F84E4-E180-DF5E-FD81-80ABE7686CBC}"/>
              </a:ext>
            </a:extLst>
          </p:cNvPr>
          <p:cNvSpPr txBox="1"/>
          <p:nvPr/>
        </p:nvSpPr>
        <p:spPr>
          <a:xfrm>
            <a:off x="8181553" y="3745273"/>
            <a:ext cx="26619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4FA3E43-D1D0-2CEB-0C2D-BDCFE05B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0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B7675-239A-0D11-F49B-0937F824F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DC8AE805-DE4D-2B8A-61AD-1BF52B7DE6BC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4">
            <a:extLst>
              <a:ext uri="{FF2B5EF4-FFF2-40B4-BE49-F238E27FC236}">
                <a16:creationId xmlns:a16="http://schemas.microsoft.com/office/drawing/2014/main" id="{8992C231-69BA-B285-384A-AA97AA768F17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34962F14-2B24-4C58-B695-F6CE5CFA9B99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wypunktowaniem</a:t>
            </a:r>
            <a:endParaRPr lang="en-US" sz="40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D68BA63F-C8A0-5744-2565-F0D46AADB8DC}"/>
              </a:ext>
            </a:extLst>
          </p:cNvPr>
          <p:cNvSpPr txBox="1"/>
          <p:nvPr/>
        </p:nvSpPr>
        <p:spPr>
          <a:xfrm>
            <a:off x="1200613" y="1686872"/>
            <a:ext cx="4858247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>
              <a:buClr>
                <a:srgbClr val="AFE1FA"/>
              </a:buClr>
            </a:pPr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buClr>
                <a:srgbClr val="AFE1FA"/>
              </a:buClr>
            </a:pPr>
            <a:endParaRPr lang="en-US" sz="2000" dirty="0">
              <a:latin typeface="Calibri"/>
              <a:ea typeface="+mn-lt"/>
              <a:cs typeface="Calibri"/>
            </a:endParaRPr>
          </a:p>
          <a:p>
            <a:pPr marL="342900" indent="-342900"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>
              <a:buClr>
                <a:srgbClr val="AFE1FA"/>
              </a:buClr>
            </a:pPr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buClr>
                <a:srgbClr val="AFE1FA"/>
              </a:buClr>
            </a:pPr>
            <a:endParaRPr lang="en-US" sz="2000" dirty="0">
              <a:latin typeface="Calibri"/>
              <a:ea typeface="+mn-lt"/>
              <a:cs typeface="Calibri"/>
            </a:endParaRPr>
          </a:p>
          <a:p>
            <a:pPr marL="342900" indent="-342900"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>
              <a:buClr>
                <a:srgbClr val="AFE1FA"/>
              </a:buClr>
            </a:pPr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buClr>
                <a:srgbClr val="AFE1FA"/>
              </a:buClr>
            </a:pPr>
            <a:endParaRPr lang="en-US" sz="2000" dirty="0">
              <a:latin typeface="Calibri"/>
              <a:ea typeface="+mn-lt"/>
              <a:cs typeface="Calibri"/>
            </a:endParaRPr>
          </a:p>
          <a:p>
            <a:pPr marL="342900" indent="-342900"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>
              <a:buClr>
                <a:srgbClr val="AFE1FA"/>
              </a:buClr>
            </a:pPr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  <a:p>
            <a:pPr>
              <a:buClr>
                <a:srgbClr val="AFE1FA"/>
              </a:buClr>
            </a:pPr>
            <a:endParaRPr lang="en-US" sz="2000" dirty="0">
              <a:latin typeface="Calibri"/>
              <a:cs typeface="Calibri"/>
            </a:endParaRPr>
          </a:p>
          <a:p>
            <a:pPr>
              <a:buClr>
                <a:srgbClr val="AFE1FA"/>
              </a:buClr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10BE8DF4-2FC7-2E97-DF03-35EDC5B4D71C}"/>
              </a:ext>
            </a:extLst>
          </p:cNvPr>
          <p:cNvSpPr txBox="1"/>
          <p:nvPr/>
        </p:nvSpPr>
        <p:spPr>
          <a:xfrm>
            <a:off x="6259001" y="1686872"/>
            <a:ext cx="4858247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>
              <a:buClr>
                <a:srgbClr val="AFE1FA"/>
              </a:buClr>
            </a:pPr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buClr>
                <a:srgbClr val="AFE1FA"/>
              </a:buClr>
            </a:pPr>
            <a:endParaRPr lang="en-US" sz="2000" dirty="0">
              <a:latin typeface="Calibri"/>
              <a:ea typeface="+mn-lt"/>
              <a:cs typeface="Calibri"/>
            </a:endParaRPr>
          </a:p>
          <a:p>
            <a:pPr marL="342900" indent="-342900"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>
              <a:buClr>
                <a:srgbClr val="AFE1FA"/>
              </a:buClr>
            </a:pPr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buClr>
                <a:srgbClr val="AFE1FA"/>
              </a:buClr>
            </a:pPr>
            <a:endParaRPr lang="en-US" sz="2000" dirty="0">
              <a:latin typeface="Calibri"/>
              <a:ea typeface="+mn-lt"/>
              <a:cs typeface="Calibri"/>
            </a:endParaRPr>
          </a:p>
          <a:p>
            <a:pPr marL="342900" indent="-342900"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>
              <a:buClr>
                <a:srgbClr val="AFE1FA"/>
              </a:buClr>
            </a:pPr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buClr>
                <a:srgbClr val="AFE1FA"/>
              </a:buClr>
            </a:pPr>
            <a:endParaRPr lang="en-US" sz="2000" dirty="0">
              <a:latin typeface="Calibri"/>
              <a:ea typeface="+mn-lt"/>
              <a:cs typeface="Calibri"/>
            </a:endParaRPr>
          </a:p>
          <a:p>
            <a:pPr marL="342900" indent="-342900"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>
              <a:buClr>
                <a:srgbClr val="AFE1FA"/>
              </a:buClr>
            </a:pPr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  <a:p>
            <a:pPr>
              <a:buClr>
                <a:srgbClr val="AFE1FA"/>
              </a:buClr>
            </a:pPr>
            <a:endParaRPr lang="en-US" sz="2000" dirty="0">
              <a:latin typeface="Calibri"/>
              <a:cs typeface="Calibri"/>
            </a:endParaRPr>
          </a:p>
          <a:p>
            <a:pPr>
              <a:buClr>
                <a:srgbClr val="AFE1FA"/>
              </a:buClr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E1535DD-932D-BA4E-32EE-2F07B900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1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44983-012D-5968-E1FB-B8BA157B5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64A0476-38BD-C500-54AF-9A0D66011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0664" y="0"/>
            <a:ext cx="6102350" cy="68611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6A8EFB-3232-8D96-9A17-159C66EC8024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4">
            <a:extLst>
              <a:ext uri="{FF2B5EF4-FFF2-40B4-BE49-F238E27FC236}">
                <a16:creationId xmlns:a16="http://schemas.microsoft.com/office/drawing/2014/main" id="{2AEE5BE8-FFB9-8EF1-8A45-AD1283C98FCC}"/>
              </a:ext>
            </a:extLst>
          </p:cNvPr>
          <p:cNvCxnSpPr/>
          <p:nvPr/>
        </p:nvCxnSpPr>
        <p:spPr>
          <a:xfrm>
            <a:off x="5528469" y="3279435"/>
            <a:ext cx="1133192" cy="1510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6">
            <a:extLst>
              <a:ext uri="{FF2B5EF4-FFF2-40B4-BE49-F238E27FC236}">
                <a16:creationId xmlns:a16="http://schemas.microsoft.com/office/drawing/2014/main" id="{45A740C8-C7BD-5525-FEB7-66A8834483E4}"/>
              </a:ext>
            </a:extLst>
          </p:cNvPr>
          <p:cNvSpPr txBox="1"/>
          <p:nvPr/>
        </p:nvSpPr>
        <p:spPr>
          <a:xfrm>
            <a:off x="967237" y="1410591"/>
            <a:ext cx="1024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tytułem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każdego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nowego</a:t>
            </a:r>
            <a:endParaRPr lang="en-US" sz="4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Zagadnienia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w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prezentacji</a:t>
            </a:r>
            <a:endParaRPr lang="en-US" sz="4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10E3B-C172-D2B9-11D8-B3D7806ED311}"/>
              </a:ext>
            </a:extLst>
          </p:cNvPr>
          <p:cNvSpPr txBox="1"/>
          <p:nvPr/>
        </p:nvSpPr>
        <p:spPr>
          <a:xfrm>
            <a:off x="967237" y="3530609"/>
            <a:ext cx="10246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>
                <a:solidFill>
                  <a:srgbClr val="192878"/>
                </a:solidFill>
                <a:latin typeface="Calibri"/>
                <a:cs typeface="Calibri"/>
              </a:rPr>
              <a:t>Podtytuł</a:t>
            </a:r>
            <a:r>
              <a:rPr lang="en-US" sz="2800" dirty="0">
                <a:solidFill>
                  <a:srgbClr val="192878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192878"/>
                </a:solidFill>
                <a:latin typeface="Calibri"/>
                <a:cs typeface="Calibri"/>
              </a:rPr>
              <a:t>prezentacji</a:t>
            </a:r>
            <a:endParaRPr lang="en-US" dirty="0" err="1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FC43F89-A89F-9A0B-AEFA-1EF1FE4331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4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CE5DE-DF6D-5F51-96A3-B3B502B88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6B108E65-3118-1E55-D035-F4A91697D60A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4">
            <a:extLst>
              <a:ext uri="{FF2B5EF4-FFF2-40B4-BE49-F238E27FC236}">
                <a16:creationId xmlns:a16="http://schemas.microsoft.com/office/drawing/2014/main" id="{9D2882D6-F75C-C392-3156-B43C6216F099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663A2448-AAA8-2FFF-C8F7-10351BB66F28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wypunktowaniem</a:t>
            </a:r>
            <a:endParaRPr lang="en-US" sz="40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EFAF4171-E419-998D-FEAA-5AB550AA7A59}"/>
              </a:ext>
            </a:extLst>
          </p:cNvPr>
          <p:cNvSpPr txBox="1"/>
          <p:nvPr/>
        </p:nvSpPr>
        <p:spPr>
          <a:xfrm>
            <a:off x="1407381" y="1431923"/>
            <a:ext cx="9183757" cy="38652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/>
                <a:ea typeface="+mn-lt"/>
                <a:cs typeface="Calibri"/>
              </a:rPr>
              <a:t>Tutaj jest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1500" dirty="0">
                <a:latin typeface="Calibri"/>
                <a:ea typeface="+mn-lt"/>
                <a:cs typeface="Calibri"/>
              </a:rPr>
              <a:t> je,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1500" dirty="0">
                <a:latin typeface="Calibri"/>
                <a:ea typeface="+mn-lt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/>
                <a:ea typeface="+mn-lt"/>
                <a:cs typeface="Calibri"/>
              </a:rPr>
              <a:t>Tutaj jest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1500" dirty="0">
                <a:latin typeface="Calibri"/>
                <a:ea typeface="+mn-lt"/>
                <a:cs typeface="Calibri"/>
              </a:rPr>
              <a:t> je,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1500" dirty="0">
                <a:latin typeface="Calibri"/>
                <a:ea typeface="+mn-lt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/>
                <a:ea typeface="+mn-lt"/>
                <a:cs typeface="Calibri"/>
              </a:rPr>
              <a:t>Tutaj jest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1500" dirty="0">
                <a:latin typeface="Calibri"/>
                <a:ea typeface="+mn-lt"/>
                <a:cs typeface="Calibri"/>
              </a:rPr>
              <a:t> je,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1500" dirty="0">
                <a:latin typeface="Calibri"/>
                <a:ea typeface="+mn-lt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/>
                <a:ea typeface="+mn-lt"/>
                <a:cs typeface="Calibri"/>
              </a:rPr>
              <a:t>Tutaj jest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1500" dirty="0">
                <a:latin typeface="Calibri"/>
                <a:ea typeface="+mn-lt"/>
                <a:cs typeface="Calibri"/>
              </a:rPr>
              <a:t> je,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1500" dirty="0">
                <a:latin typeface="Calibri"/>
                <a:ea typeface="+mn-lt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/>
                <a:ea typeface="+mn-lt"/>
                <a:cs typeface="Calibri"/>
              </a:rPr>
              <a:t>Tutaj jest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1500" dirty="0">
                <a:latin typeface="Calibri"/>
                <a:ea typeface="+mn-lt"/>
                <a:cs typeface="Calibri"/>
              </a:rPr>
              <a:t> je,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1500" dirty="0">
                <a:latin typeface="Calibri"/>
                <a:ea typeface="+mn-lt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/>
                <a:ea typeface="+mn-lt"/>
                <a:cs typeface="Calibri"/>
              </a:rPr>
              <a:t>Tutaj jest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1500" dirty="0">
                <a:latin typeface="Calibri"/>
                <a:ea typeface="+mn-lt"/>
                <a:cs typeface="Calibri"/>
              </a:rPr>
              <a:t> je,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1500" dirty="0">
                <a:latin typeface="Calibri"/>
                <a:ea typeface="+mn-lt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/>
                <a:ea typeface="+mn-lt"/>
                <a:cs typeface="Calibri"/>
              </a:rPr>
              <a:t>Tutaj jest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1500" dirty="0">
                <a:latin typeface="Calibri"/>
                <a:ea typeface="+mn-lt"/>
                <a:cs typeface="Calibri"/>
              </a:rPr>
              <a:t> je,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1500" dirty="0">
                <a:latin typeface="Calibri"/>
                <a:ea typeface="+mn-lt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/>
                <a:ea typeface="+mn-lt"/>
                <a:cs typeface="Calibri"/>
              </a:rPr>
              <a:t>Tutaj jest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1500" dirty="0">
                <a:latin typeface="Calibri"/>
                <a:ea typeface="+mn-lt"/>
                <a:cs typeface="Calibri"/>
              </a:rPr>
              <a:t> je,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1500" dirty="0">
                <a:latin typeface="Calibri"/>
                <a:ea typeface="+mn-lt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/>
                <a:ea typeface="+mn-lt"/>
                <a:cs typeface="Calibri"/>
              </a:rPr>
              <a:t>Tutaj jest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1500" dirty="0">
                <a:latin typeface="Calibri"/>
                <a:ea typeface="+mn-lt"/>
                <a:cs typeface="Calibri"/>
              </a:rPr>
              <a:t> je,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1500" dirty="0">
                <a:latin typeface="Calibri"/>
                <a:ea typeface="+mn-lt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/>
                <a:ea typeface="+mn-lt"/>
                <a:cs typeface="Calibri"/>
              </a:rPr>
              <a:t>Tutaj jest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1500" dirty="0">
                <a:latin typeface="Calibri"/>
                <a:ea typeface="+mn-lt"/>
                <a:cs typeface="Calibri"/>
              </a:rPr>
              <a:t> je,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1500" dirty="0">
                <a:latin typeface="Calibri"/>
                <a:ea typeface="+mn-lt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AFE1FA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/>
                <a:ea typeface="+mn-lt"/>
                <a:cs typeface="Calibri"/>
              </a:rPr>
              <a:t>Tutaj jest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1500" dirty="0">
                <a:latin typeface="Calibri"/>
                <a:ea typeface="+mn-lt"/>
                <a:cs typeface="Calibri"/>
              </a:rPr>
              <a:t> je,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1500" dirty="0">
                <a:latin typeface="Calibri"/>
                <a:ea typeface="+mn-lt"/>
                <a:cs typeface="Calibri"/>
              </a:rPr>
              <a:t> </a:t>
            </a:r>
            <a:r>
              <a:rPr lang="en-US" sz="15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1500" dirty="0">
                <a:latin typeface="Calibri"/>
                <a:ea typeface="+mn-lt"/>
                <a:cs typeface="Calibri"/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7D64C0-E77F-CE12-8CE7-89088E9C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1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tabelą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E62F86-9517-3F5F-4974-D1B4A96C8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666268"/>
              </p:ext>
            </p:extLst>
          </p:nvPr>
        </p:nvGraphicFramePr>
        <p:xfrm>
          <a:off x="1425920" y="1689980"/>
          <a:ext cx="9276615" cy="32308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92205">
                  <a:extLst>
                    <a:ext uri="{9D8B030D-6E8A-4147-A177-3AD203B41FA5}">
                      <a16:colId xmlns:a16="http://schemas.microsoft.com/office/drawing/2014/main" val="2462588667"/>
                    </a:ext>
                  </a:extLst>
                </a:gridCol>
                <a:gridCol w="3092205">
                  <a:extLst>
                    <a:ext uri="{9D8B030D-6E8A-4147-A177-3AD203B41FA5}">
                      <a16:colId xmlns:a16="http://schemas.microsoft.com/office/drawing/2014/main" val="4087004024"/>
                    </a:ext>
                  </a:extLst>
                </a:gridCol>
                <a:gridCol w="3092205">
                  <a:extLst>
                    <a:ext uri="{9D8B030D-6E8A-4147-A177-3AD203B41FA5}">
                      <a16:colId xmlns:a16="http://schemas.microsoft.com/office/drawing/2014/main" val="126633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b="1" i="0" u="none" strike="noStrike" noProof="0" dirty="0">
                          <a:solidFill>
                            <a:srgbClr val="192878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b="1" i="0" u="none" strike="noStrike" noProof="0" dirty="0">
                          <a:solidFill>
                            <a:srgbClr val="192878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b="1" i="0" u="none" strike="noStrike" noProof="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675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455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689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73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122950"/>
                  </a:ext>
                </a:extLst>
              </a:tr>
            </a:tbl>
          </a:graphicData>
        </a:graphic>
      </p:graphicFrame>
      <p:cxnSp>
        <p:nvCxnSpPr>
          <p:cNvPr id="4" name="Straight Arrow Connector 5">
            <a:extLst>
              <a:ext uri="{FF2B5EF4-FFF2-40B4-BE49-F238E27FC236}">
                <a16:creationId xmlns:a16="http://schemas.microsoft.com/office/drawing/2014/main" id="{006D4E96-F010-C896-B85E-F859E89BAACC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735DAF98-927F-1BEC-8A54-E26080A5C3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50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tabelą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E62F86-9517-3F5F-4974-D1B4A96C8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32695"/>
              </p:ext>
            </p:extLst>
          </p:nvPr>
        </p:nvGraphicFramePr>
        <p:xfrm>
          <a:off x="5533292" y="1463334"/>
          <a:ext cx="5680804" cy="362858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40402">
                  <a:extLst>
                    <a:ext uri="{9D8B030D-6E8A-4147-A177-3AD203B41FA5}">
                      <a16:colId xmlns:a16="http://schemas.microsoft.com/office/drawing/2014/main" val="2462588667"/>
                    </a:ext>
                  </a:extLst>
                </a:gridCol>
                <a:gridCol w="2840402">
                  <a:extLst>
                    <a:ext uri="{9D8B030D-6E8A-4147-A177-3AD203B41FA5}">
                      <a16:colId xmlns:a16="http://schemas.microsoft.com/office/drawing/2014/main" val="126633347"/>
                    </a:ext>
                  </a:extLst>
                </a:gridCol>
              </a:tblGrid>
              <a:tr h="753101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b="1" i="0" u="none" strike="noStrike" noProof="0" dirty="0">
                          <a:solidFill>
                            <a:srgbClr val="192878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b="1" i="0" u="none" strike="noStrike" noProof="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675290"/>
                  </a:ext>
                </a:extLst>
              </a:tr>
              <a:tr h="71887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455412"/>
                  </a:ext>
                </a:extLst>
              </a:tr>
              <a:tr h="71887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689334"/>
                  </a:ext>
                </a:extLst>
              </a:tr>
              <a:tr h="71887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734557"/>
                  </a:ext>
                </a:extLst>
              </a:tr>
              <a:tr h="71887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122950"/>
                  </a:ext>
                </a:extLst>
              </a:tr>
            </a:tbl>
          </a:graphicData>
        </a:graphic>
      </p:graphicFrame>
      <p:sp>
        <p:nvSpPr>
          <p:cNvPr id="8" name="TextBox 10">
            <a:extLst>
              <a:ext uri="{FF2B5EF4-FFF2-40B4-BE49-F238E27FC236}">
                <a16:creationId xmlns:a16="http://schemas.microsoft.com/office/drawing/2014/main" id="{2BA0EE72-92DD-30D1-3413-CCE394DE7AA2}"/>
              </a:ext>
            </a:extLst>
          </p:cNvPr>
          <p:cNvSpPr txBox="1"/>
          <p:nvPr/>
        </p:nvSpPr>
        <p:spPr>
          <a:xfrm>
            <a:off x="978416" y="1578262"/>
            <a:ext cx="3927852" cy="28146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+mn-lt"/>
              </a:rPr>
              <a:t>Ten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pozwoli</a:t>
            </a:r>
            <a:r>
              <a:rPr lang="en-US" sz="2000" dirty="0">
                <a:latin typeface="Calibri"/>
                <a:ea typeface="+mn-lt"/>
                <a:cs typeface="+mn-lt"/>
              </a:rPr>
              <a:t> Ci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stworzyć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prezentację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którą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wykorzystasz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br>
              <a:rPr lang="en-US" sz="2000" dirty="0">
                <a:latin typeface="Calibri"/>
                <a:ea typeface="+mn-lt"/>
                <a:cs typeface="+mn-lt"/>
              </a:rPr>
            </a:br>
            <a:r>
              <a:rPr lang="en-US" sz="2000" dirty="0">
                <a:latin typeface="Calibri"/>
                <a:ea typeface="+mn-lt"/>
                <a:cs typeface="+mn-lt"/>
              </a:rPr>
              <a:t>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różnorodnych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zastosowaniach</a:t>
            </a:r>
            <a:r>
              <a:rPr lang="en-US" sz="2000" dirty="0">
                <a:latin typeface="Calibri"/>
                <a:ea typeface="+mn-lt"/>
                <a:cs typeface="+mn-lt"/>
              </a:rPr>
              <a:t>.</a:t>
            </a:r>
            <a:endParaRPr lang="en-US" sz="2000" dirty="0">
              <a:latin typeface="Calibri"/>
              <a:ea typeface="+mn-lt"/>
              <a:cs typeface="Calibri"/>
            </a:endParaRPr>
          </a:p>
        </p:txBody>
      </p:sp>
      <p:cxnSp>
        <p:nvCxnSpPr>
          <p:cNvPr id="4" name="Straight Arrow Connector 5">
            <a:extLst>
              <a:ext uri="{FF2B5EF4-FFF2-40B4-BE49-F238E27FC236}">
                <a16:creationId xmlns:a16="http://schemas.microsoft.com/office/drawing/2014/main" id="{A357A2D5-AC83-7404-2F48-886669831771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EE8053F4-EE49-7031-29FF-281D581D29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68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tabelą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E62F86-9517-3F5F-4974-D1B4A96C8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84201"/>
              </p:ext>
            </p:extLst>
          </p:nvPr>
        </p:nvGraphicFramePr>
        <p:xfrm>
          <a:off x="1425920" y="1689980"/>
          <a:ext cx="9276615" cy="35632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92205">
                  <a:extLst>
                    <a:ext uri="{9D8B030D-6E8A-4147-A177-3AD203B41FA5}">
                      <a16:colId xmlns:a16="http://schemas.microsoft.com/office/drawing/2014/main" val="2462588667"/>
                    </a:ext>
                  </a:extLst>
                </a:gridCol>
                <a:gridCol w="3092205">
                  <a:extLst>
                    <a:ext uri="{9D8B030D-6E8A-4147-A177-3AD203B41FA5}">
                      <a16:colId xmlns:a16="http://schemas.microsoft.com/office/drawing/2014/main" val="4087004024"/>
                    </a:ext>
                  </a:extLst>
                </a:gridCol>
                <a:gridCol w="3092205">
                  <a:extLst>
                    <a:ext uri="{9D8B030D-6E8A-4147-A177-3AD203B41FA5}">
                      <a16:colId xmlns:a16="http://schemas.microsoft.com/office/drawing/2014/main" val="126633347"/>
                    </a:ext>
                  </a:extLst>
                </a:gridCol>
              </a:tblGrid>
              <a:tr h="509037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91440" marB="91440">
                    <a:lnT w="12700" cmpd="sng">
                      <a:noFill/>
                    </a:lnT>
                    <a:lnB w="28575">
                      <a:solidFill>
                        <a:srgbClr val="FAAF0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91440" marB="91440">
                    <a:lnT w="12700" cmpd="sng">
                      <a:noFill/>
                    </a:lnT>
                    <a:lnB w="28575">
                      <a:solidFill>
                        <a:srgbClr val="FAAF0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91440" marB="91440">
                    <a:lnT w="12700" cmpd="sng">
                      <a:noFill/>
                    </a:lnT>
                    <a:lnB w="28575">
                      <a:solidFill>
                        <a:srgbClr val="FAAF0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675290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28575">
                      <a:solidFill>
                        <a:srgbClr val="FAAF0F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28575">
                      <a:solidFill>
                        <a:srgbClr val="FAAF0F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28575">
                      <a:solidFill>
                        <a:srgbClr val="FAAF0F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455412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689334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734557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122950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756502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14613"/>
                  </a:ext>
                </a:extLst>
              </a:tr>
            </a:tbl>
          </a:graphicData>
        </a:graphic>
      </p:graphicFrame>
      <p:cxnSp>
        <p:nvCxnSpPr>
          <p:cNvPr id="4" name="Straight Arrow Connector 5">
            <a:extLst>
              <a:ext uri="{FF2B5EF4-FFF2-40B4-BE49-F238E27FC236}">
                <a16:creationId xmlns:a16="http://schemas.microsoft.com/office/drawing/2014/main" id="{6B42F79F-776F-092D-186E-5DA035DB32BE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3F29147E-854F-550B-1510-4B51160C27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85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kołowym</a:t>
            </a:r>
            <a:endParaRPr lang="en-US" sz="40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8" name="Wykres 28">
            <a:extLst>
              <a:ext uri="{FF2B5EF4-FFF2-40B4-BE49-F238E27FC236}">
                <a16:creationId xmlns:a16="http://schemas.microsoft.com/office/drawing/2014/main" id="{BC8F0A36-6891-4965-AA41-8F8304B9934D}"/>
              </a:ext>
              <a:ext uri="{147F2762-F138-4A5C-976F-8EAC2B608ADB}">
                <a16:predDERef xmlns:a16="http://schemas.microsoft.com/office/drawing/2014/main" pred="{5AD5CC4B-8E72-4F18-B7C5-BE402FB4C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280410"/>
              </p:ext>
            </p:extLst>
          </p:nvPr>
        </p:nvGraphicFramePr>
        <p:xfrm>
          <a:off x="4013386" y="1196323"/>
          <a:ext cx="7209116" cy="476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9">
            <a:extLst>
              <a:ext uri="{FF2B5EF4-FFF2-40B4-BE49-F238E27FC236}">
                <a16:creationId xmlns:a16="http://schemas.microsoft.com/office/drawing/2014/main" id="{AA16121E-3AE8-2B03-D382-73E82B8482BD}"/>
              </a:ext>
            </a:extLst>
          </p:cNvPr>
          <p:cNvSpPr txBox="1"/>
          <p:nvPr/>
        </p:nvSpPr>
        <p:spPr>
          <a:xfrm>
            <a:off x="969498" y="1790859"/>
            <a:ext cx="3149210" cy="3276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Aby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edytować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otwórz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plik</a:t>
            </a:r>
            <a:r>
              <a:rPr lang="en-US" sz="2000" b="1" dirty="0">
                <a:latin typeface="Calibri"/>
                <a:ea typeface="+mn-lt"/>
                <a:cs typeface="Calibri"/>
              </a:rPr>
              <a:t> Excel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>
                <a:latin typeface="Calibri"/>
                <a:ea typeface="+mn-lt"/>
                <a:cs typeface="Calibri"/>
              </a:rPr>
              <a:t>“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Prezentacja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-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wykresy</a:t>
            </a:r>
            <a:r>
              <a:rPr lang="en-US" sz="2000" b="1" dirty="0">
                <a:latin typeface="Calibri"/>
                <a:ea typeface="+mn-lt"/>
                <a:cs typeface="Calibri"/>
              </a:rPr>
              <a:t>”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Edytuj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dane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excelu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Skopiuj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Wklej</a:t>
            </a:r>
            <a:r>
              <a:rPr lang="en-US" sz="2000" dirty="0">
                <a:latin typeface="Calibri"/>
                <a:ea typeface="+mn-lt"/>
                <a:cs typeface="Calibri"/>
              </a:rPr>
              <a:t> go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4" name="Straight Arrow Connector 5">
            <a:extLst>
              <a:ext uri="{FF2B5EF4-FFF2-40B4-BE49-F238E27FC236}">
                <a16:creationId xmlns:a16="http://schemas.microsoft.com/office/drawing/2014/main" id="{256AC8E7-FAA9-4A43-09E7-92DC5C2E6657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67283085-DD0F-3DDB-9307-8B5E8C6665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66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kołowym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aphicFrame>
        <p:nvGraphicFramePr>
          <p:cNvPr id="18" name="Wykres 1">
            <a:extLst>
              <a:ext uri="{FF2B5EF4-FFF2-40B4-BE49-F238E27FC236}">
                <a16:creationId xmlns:a16="http://schemas.microsoft.com/office/drawing/2014/main" id="{39C7CD19-FA88-FB19-8BD4-C8CBE5032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375348"/>
              </p:ext>
            </p:extLst>
          </p:nvPr>
        </p:nvGraphicFramePr>
        <p:xfrm>
          <a:off x="1974396" y="891058"/>
          <a:ext cx="8464176" cy="493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0BED0F8B-2501-B8B6-550E-88DF6988462E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19EF36E1-E746-8A2D-A5FA-394F7AC0DA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5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kołowym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</a:p>
        </p:txBody>
      </p:sp>
      <p:graphicFrame>
        <p:nvGraphicFramePr>
          <p:cNvPr id="2" name="Wykres 3">
            <a:extLst>
              <a:ext uri="{FF2B5EF4-FFF2-40B4-BE49-F238E27FC236}">
                <a16:creationId xmlns:a16="http://schemas.microsoft.com/office/drawing/2014/main" id="{3CA2802F-EE33-E801-59BE-8E64D8A4FBE7}"/>
              </a:ext>
              <a:ext uri="{147F2762-F138-4A5C-976F-8EAC2B608ADB}">
                <a16:predDERef xmlns:a16="http://schemas.microsoft.com/office/drawing/2014/main" pred="{BC8F0A36-6891-4965-AA41-8F8304B993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879950"/>
              </p:ext>
            </p:extLst>
          </p:nvPr>
        </p:nvGraphicFramePr>
        <p:xfrm>
          <a:off x="1006055" y="1645308"/>
          <a:ext cx="4011421" cy="377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00E3000-B7F9-C018-0FBE-C6A81D5929C5}"/>
              </a:ext>
            </a:extLst>
          </p:cNvPr>
          <p:cNvSpPr txBox="1"/>
          <p:nvPr/>
        </p:nvSpPr>
        <p:spPr>
          <a:xfrm>
            <a:off x="1529951" y="2868057"/>
            <a:ext cx="295895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>
                <a:solidFill>
                  <a:srgbClr val="192878"/>
                </a:solidFill>
                <a:latin typeface="Calibri"/>
                <a:cs typeface="Calibri"/>
              </a:rPr>
              <a:t>75%</a:t>
            </a:r>
            <a:endParaRPr lang="en-US" sz="8000" dirty="0">
              <a:solidFill>
                <a:srgbClr val="192878"/>
              </a:solidFill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1222DD0D-17E7-51EC-681E-EB9DEFA72035}"/>
              </a:ext>
            </a:extLst>
          </p:cNvPr>
          <p:cNvSpPr txBox="1"/>
          <p:nvPr/>
        </p:nvSpPr>
        <p:spPr>
          <a:xfrm>
            <a:off x="5541372" y="2021691"/>
            <a:ext cx="4431059" cy="28146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Aby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edytować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otwórz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plik</a:t>
            </a:r>
            <a:r>
              <a:rPr lang="en-US" sz="2000" b="1" dirty="0">
                <a:latin typeface="Calibri"/>
                <a:ea typeface="+mn-lt"/>
                <a:cs typeface="Calibri"/>
              </a:rPr>
              <a:t> Excel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>
                <a:latin typeface="Calibri"/>
                <a:ea typeface="+mn-lt"/>
                <a:cs typeface="Calibri"/>
              </a:rPr>
              <a:t>“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Prezentacja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-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wykresy</a:t>
            </a:r>
            <a:r>
              <a:rPr lang="en-US" sz="2000" b="1" dirty="0">
                <a:latin typeface="Calibri"/>
                <a:ea typeface="+mn-lt"/>
                <a:cs typeface="Calibri"/>
              </a:rPr>
              <a:t>”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Edytuj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dane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excelu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Skopiuj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Wklej</a:t>
            </a:r>
            <a:r>
              <a:rPr lang="en-US" sz="2000" dirty="0">
                <a:latin typeface="Calibri"/>
                <a:ea typeface="+mn-lt"/>
                <a:cs typeface="Calibri"/>
              </a:rPr>
              <a:t> go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4" name="Straight Arrow Connector 5">
            <a:extLst>
              <a:ext uri="{FF2B5EF4-FFF2-40B4-BE49-F238E27FC236}">
                <a16:creationId xmlns:a16="http://schemas.microsoft.com/office/drawing/2014/main" id="{2B28A926-3BFB-1F4B-BC62-8AC05C88FED1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5B2DAC75-45FC-A952-AA4F-8AA745FA83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53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kołowym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4</a:t>
            </a:r>
          </a:p>
        </p:txBody>
      </p:sp>
      <p:graphicFrame>
        <p:nvGraphicFramePr>
          <p:cNvPr id="2" name="Wykres 3">
            <a:extLst>
              <a:ext uri="{FF2B5EF4-FFF2-40B4-BE49-F238E27FC236}">
                <a16:creationId xmlns:a16="http://schemas.microsoft.com/office/drawing/2014/main" id="{3CA2802F-EE33-E801-59BE-8E64D8A4FBE7}"/>
              </a:ext>
              <a:ext uri="{147F2762-F138-4A5C-976F-8EAC2B608ADB}">
                <a16:predDERef xmlns:a16="http://schemas.microsoft.com/office/drawing/2014/main" pred="{BC8F0A36-6891-4965-AA41-8F8304B9934D}"/>
              </a:ext>
            </a:extLst>
          </p:cNvPr>
          <p:cNvGraphicFramePr>
            <a:graphicFrameLocks/>
          </p:cNvGraphicFramePr>
          <p:nvPr/>
        </p:nvGraphicFramePr>
        <p:xfrm>
          <a:off x="1006056" y="1645309"/>
          <a:ext cx="2914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3">
            <a:extLst>
              <a:ext uri="{FF2B5EF4-FFF2-40B4-BE49-F238E27FC236}">
                <a16:creationId xmlns:a16="http://schemas.microsoft.com/office/drawing/2014/main" id="{3CA2802F-EE33-E801-59BE-8E64D8A4FBE7}"/>
              </a:ext>
              <a:ext uri="{147F2762-F138-4A5C-976F-8EAC2B608ADB}">
                <a16:predDERef xmlns:a16="http://schemas.microsoft.com/office/drawing/2014/main" pred="{BC8F0A36-6891-4965-AA41-8F8304B9934D}"/>
              </a:ext>
            </a:extLst>
          </p:cNvPr>
          <p:cNvGraphicFramePr>
            <a:graphicFrameLocks/>
          </p:cNvGraphicFramePr>
          <p:nvPr/>
        </p:nvGraphicFramePr>
        <p:xfrm>
          <a:off x="4758546" y="1645309"/>
          <a:ext cx="2914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Wykres 3">
            <a:extLst>
              <a:ext uri="{FF2B5EF4-FFF2-40B4-BE49-F238E27FC236}">
                <a16:creationId xmlns:a16="http://schemas.microsoft.com/office/drawing/2014/main" id="{3CA2802F-EE33-E801-59BE-8E64D8A4FBE7}"/>
              </a:ext>
              <a:ext uri="{147F2762-F138-4A5C-976F-8EAC2B608ADB}">
                <a16:predDERef xmlns:a16="http://schemas.microsoft.com/office/drawing/2014/main" pred="{BC8F0A36-6891-4965-AA41-8F8304B9934D}"/>
              </a:ext>
            </a:extLst>
          </p:cNvPr>
          <p:cNvGraphicFramePr>
            <a:graphicFrameLocks/>
          </p:cNvGraphicFramePr>
          <p:nvPr/>
        </p:nvGraphicFramePr>
        <p:xfrm>
          <a:off x="8309754" y="1645309"/>
          <a:ext cx="2914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00E3000-B7F9-C018-0FBE-C6A81D5929C5}"/>
              </a:ext>
            </a:extLst>
          </p:cNvPr>
          <p:cNvSpPr txBox="1"/>
          <p:nvPr/>
        </p:nvSpPr>
        <p:spPr>
          <a:xfrm>
            <a:off x="1381458" y="2510922"/>
            <a:ext cx="214993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192878"/>
                </a:solidFill>
                <a:latin typeface="Calibri"/>
                <a:cs typeface="Calibri"/>
              </a:rPr>
              <a:t>75</a:t>
            </a:r>
            <a:r>
              <a:rPr lang="en-US" sz="4000" b="1" dirty="0">
                <a:solidFill>
                  <a:srgbClr val="192878"/>
                </a:solidFill>
                <a:latin typeface="Calibri"/>
                <a:cs typeface="Calibri"/>
              </a:rPr>
              <a:t>%</a:t>
            </a:r>
            <a:endParaRPr lang="en-US" sz="4000" dirty="0">
              <a:solidFill>
                <a:srgbClr val="192878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F5EA02-8144-E55E-B490-3EA6404895DD}"/>
              </a:ext>
            </a:extLst>
          </p:cNvPr>
          <p:cNvSpPr txBox="1"/>
          <p:nvPr/>
        </p:nvSpPr>
        <p:spPr>
          <a:xfrm>
            <a:off x="5133948" y="2510922"/>
            <a:ext cx="214993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192878"/>
                </a:solidFill>
                <a:latin typeface="Calibri"/>
                <a:cs typeface="Calibri"/>
              </a:rPr>
              <a:t>50</a:t>
            </a:r>
            <a:r>
              <a:rPr lang="en-US" sz="4000" b="1" dirty="0">
                <a:solidFill>
                  <a:srgbClr val="192878"/>
                </a:solidFill>
                <a:latin typeface="Calibri"/>
                <a:cs typeface="Calibri"/>
              </a:rPr>
              <a:t>%</a:t>
            </a:r>
            <a:endParaRPr lang="en-US" sz="4000">
              <a:solidFill>
                <a:srgbClr val="192878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B62828-B880-FA53-EDA9-0906B50BCBEA}"/>
              </a:ext>
            </a:extLst>
          </p:cNvPr>
          <p:cNvSpPr txBox="1"/>
          <p:nvPr/>
        </p:nvSpPr>
        <p:spPr>
          <a:xfrm>
            <a:off x="8685155" y="2510921"/>
            <a:ext cx="214993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192878"/>
                </a:solidFill>
                <a:latin typeface="Calibri"/>
                <a:cs typeface="Calibri"/>
              </a:rPr>
              <a:t>25</a:t>
            </a:r>
            <a:r>
              <a:rPr lang="en-US" sz="4000" b="1" dirty="0">
                <a:solidFill>
                  <a:srgbClr val="192878"/>
                </a:solidFill>
                <a:latin typeface="Calibri"/>
                <a:cs typeface="Calibri"/>
              </a:rPr>
              <a:t>%</a:t>
            </a:r>
            <a:endParaRPr lang="en-US" sz="4000">
              <a:solidFill>
                <a:srgbClr val="192878"/>
              </a:solidFill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19D0995-5162-8B8C-E957-0C9FB4BC2183}"/>
              </a:ext>
            </a:extLst>
          </p:cNvPr>
          <p:cNvSpPr txBox="1"/>
          <p:nvPr/>
        </p:nvSpPr>
        <p:spPr>
          <a:xfrm>
            <a:off x="1092435" y="4388509"/>
            <a:ext cx="2661941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C9D99EC2-BDF1-9170-5D79-11A4B56B0520}"/>
              </a:ext>
            </a:extLst>
          </p:cNvPr>
          <p:cNvSpPr txBox="1"/>
          <p:nvPr/>
        </p:nvSpPr>
        <p:spPr>
          <a:xfrm>
            <a:off x="4701094" y="4388509"/>
            <a:ext cx="2661941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201E22A7-FCD1-CBFF-AE0A-2E3E4D24A997}"/>
              </a:ext>
            </a:extLst>
          </p:cNvPr>
          <p:cNvSpPr txBox="1"/>
          <p:nvPr/>
        </p:nvSpPr>
        <p:spPr>
          <a:xfrm>
            <a:off x="8429152" y="4388509"/>
            <a:ext cx="2661941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</a:p>
        </p:txBody>
      </p:sp>
      <p:cxnSp>
        <p:nvCxnSpPr>
          <p:cNvPr id="4" name="Straight Arrow Connector 5">
            <a:extLst>
              <a:ext uri="{FF2B5EF4-FFF2-40B4-BE49-F238E27FC236}">
                <a16:creationId xmlns:a16="http://schemas.microsoft.com/office/drawing/2014/main" id="{F060A767-BB45-51A6-773D-B71BC9C30662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524CF1B5-9AF3-A455-FD7D-9D2CF1EDDC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83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pionowym</a:t>
            </a:r>
          </a:p>
        </p:txBody>
      </p:sp>
      <p:graphicFrame>
        <p:nvGraphicFramePr>
          <p:cNvPr id="10" name="Wykres 15">
            <a:extLst>
              <a:ext uri="{FF2B5EF4-FFF2-40B4-BE49-F238E27FC236}">
                <a16:creationId xmlns:a16="http://schemas.microsoft.com/office/drawing/2014/main" id="{1E9D76B3-706E-BD1F-537D-AD47C4731F84}"/>
              </a:ext>
              <a:ext uri="{147F2762-F138-4A5C-976F-8EAC2B608ADB}">
                <a16:predDERef xmlns:a16="http://schemas.microsoft.com/office/drawing/2014/main" pred="{39C7CD19-FA88-FB19-8BD4-C8CBE5032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688433"/>
              </p:ext>
            </p:extLst>
          </p:nvPr>
        </p:nvGraphicFramePr>
        <p:xfrm>
          <a:off x="1167093" y="1568449"/>
          <a:ext cx="9681882" cy="409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6BC42FEE-9004-5D67-FAFE-09440F499D72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9E9550A1-7F35-F21A-B2F1-D9018327A6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71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pionowym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aphicFrame>
        <p:nvGraphicFramePr>
          <p:cNvPr id="10" name="Wykres 15">
            <a:extLst>
              <a:ext uri="{FF2B5EF4-FFF2-40B4-BE49-F238E27FC236}">
                <a16:creationId xmlns:a16="http://schemas.microsoft.com/office/drawing/2014/main" id="{1E9D76B3-706E-BD1F-537D-AD47C4731F84}"/>
              </a:ext>
              <a:ext uri="{147F2762-F138-4A5C-976F-8EAC2B608ADB}">
                <a16:predDERef xmlns:a16="http://schemas.microsoft.com/office/drawing/2014/main" pred="{39C7CD19-FA88-FB19-8BD4-C8CBE5032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479447"/>
              </p:ext>
            </p:extLst>
          </p:nvPr>
        </p:nvGraphicFramePr>
        <p:xfrm>
          <a:off x="4289799" y="1568449"/>
          <a:ext cx="6850528" cy="409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9">
            <a:extLst>
              <a:ext uri="{FF2B5EF4-FFF2-40B4-BE49-F238E27FC236}">
                <a16:creationId xmlns:a16="http://schemas.microsoft.com/office/drawing/2014/main" id="{27B2FBF9-9613-FA9D-A10F-654F2B0EC12D}"/>
              </a:ext>
            </a:extLst>
          </p:cNvPr>
          <p:cNvSpPr txBox="1"/>
          <p:nvPr/>
        </p:nvSpPr>
        <p:spPr>
          <a:xfrm>
            <a:off x="969498" y="1790859"/>
            <a:ext cx="3149210" cy="3276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Aby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edytować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otwórz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plik</a:t>
            </a:r>
            <a:r>
              <a:rPr lang="en-US" sz="2000" b="1" dirty="0">
                <a:latin typeface="Calibri"/>
                <a:ea typeface="+mn-lt"/>
                <a:cs typeface="Calibri"/>
              </a:rPr>
              <a:t> Excel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>
                <a:latin typeface="Calibri"/>
                <a:ea typeface="+mn-lt"/>
                <a:cs typeface="Calibri"/>
              </a:rPr>
              <a:t>“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Prezentacja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-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wykresy</a:t>
            </a:r>
            <a:r>
              <a:rPr lang="en-US" sz="2000" b="1" dirty="0">
                <a:latin typeface="Calibri"/>
                <a:ea typeface="+mn-lt"/>
                <a:cs typeface="Calibri"/>
              </a:rPr>
              <a:t>”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Edytuj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dane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excelu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Skopiuj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Wklej</a:t>
            </a:r>
            <a:r>
              <a:rPr lang="en-US" sz="2000" dirty="0">
                <a:latin typeface="Calibri"/>
                <a:ea typeface="+mn-lt"/>
                <a:cs typeface="Calibri"/>
              </a:rPr>
              <a:t> go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E0D98F45-1412-779F-C537-0A9AA9EA6B80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8108DAFF-1E4E-522E-C3F6-49A83F0C46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9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D42B6-757B-CC12-812C-C7840D5DB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D58751-F83E-0F26-C242-D72CC498FE41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001C9C6-395D-2973-96D4-384318930178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3BD87C-AD53-7A22-3C60-3CF89074A085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Spis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treści</a:t>
            </a:r>
            <a:endParaRPr lang="en-US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7305787E-F5E8-62CB-551D-006B5211B905}"/>
              </a:ext>
            </a:extLst>
          </p:cNvPr>
          <p:cNvSpPr txBox="1"/>
          <p:nvPr/>
        </p:nvSpPr>
        <p:spPr>
          <a:xfrm>
            <a:off x="971148" y="1339767"/>
            <a:ext cx="9396790" cy="4235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"/>
                <a:ea typeface="+mn-lt"/>
                <a:cs typeface="Calibri"/>
              </a:rPr>
              <a:t>01.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Tytuł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slajdu</a:t>
            </a:r>
            <a:endParaRPr lang="en-US" sz="1600" dirty="0">
              <a:latin typeface="Calibri"/>
              <a:ea typeface="+mn-lt"/>
              <a:cs typeface="Calibri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C51E9BC-7B6F-948B-44CA-D5B375E2C832}"/>
              </a:ext>
            </a:extLst>
          </p:cNvPr>
          <p:cNvSpPr txBox="1"/>
          <p:nvPr/>
        </p:nvSpPr>
        <p:spPr>
          <a:xfrm>
            <a:off x="971148" y="1688829"/>
            <a:ext cx="9396790" cy="4235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"/>
                <a:ea typeface="+mn-lt"/>
                <a:cs typeface="Calibri"/>
              </a:rPr>
              <a:t>02.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Tytuł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slajdu</a:t>
            </a:r>
            <a:endParaRPr lang="en-US" sz="1600" dirty="0">
              <a:latin typeface="Calibri"/>
              <a:ea typeface="+mn-lt"/>
              <a:cs typeface="Calibri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0F600637-C0DF-E9FD-D8FB-4FB165531EC2}"/>
              </a:ext>
            </a:extLst>
          </p:cNvPr>
          <p:cNvSpPr txBox="1"/>
          <p:nvPr/>
        </p:nvSpPr>
        <p:spPr>
          <a:xfrm>
            <a:off x="971148" y="2053078"/>
            <a:ext cx="9396790" cy="4235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"/>
                <a:ea typeface="+mn-lt"/>
                <a:cs typeface="Calibri"/>
              </a:rPr>
              <a:t>03.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Tytuł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slajdu</a:t>
            </a:r>
            <a:endParaRPr lang="en-US" sz="1600" dirty="0">
              <a:latin typeface="Calibri"/>
              <a:ea typeface="+mn-lt"/>
              <a:cs typeface="Calibri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8473539-6499-CADC-2154-FBFAF739DDCE}"/>
              </a:ext>
            </a:extLst>
          </p:cNvPr>
          <p:cNvSpPr txBox="1"/>
          <p:nvPr/>
        </p:nvSpPr>
        <p:spPr>
          <a:xfrm>
            <a:off x="971148" y="2407317"/>
            <a:ext cx="9396790" cy="4235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"/>
                <a:ea typeface="+mn-lt"/>
                <a:cs typeface="Calibri"/>
              </a:rPr>
              <a:t>04.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Tytuł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slajdu</a:t>
            </a:r>
            <a:endParaRPr lang="en-US" sz="1600" dirty="0">
              <a:latin typeface="Calibri"/>
              <a:ea typeface="+mn-lt"/>
              <a:cs typeface="Calibri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CD755D24-42AB-91C1-A3BF-1C89D9868518}"/>
              </a:ext>
            </a:extLst>
          </p:cNvPr>
          <p:cNvSpPr txBox="1"/>
          <p:nvPr/>
        </p:nvSpPr>
        <p:spPr>
          <a:xfrm>
            <a:off x="971148" y="2783489"/>
            <a:ext cx="9396790" cy="4235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"/>
                <a:ea typeface="+mn-lt"/>
                <a:cs typeface="Calibri"/>
              </a:rPr>
              <a:t>05.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Tytuł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slajdu</a:t>
            </a:r>
            <a:endParaRPr lang="en-US" sz="1600" dirty="0">
              <a:latin typeface="Calibri"/>
              <a:ea typeface="+mn-lt"/>
              <a:cs typeface="Calibri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5CF200D2-7D95-2B6F-6B6A-C28708A4C33C}"/>
              </a:ext>
            </a:extLst>
          </p:cNvPr>
          <p:cNvSpPr txBox="1"/>
          <p:nvPr/>
        </p:nvSpPr>
        <p:spPr>
          <a:xfrm>
            <a:off x="971148" y="3144152"/>
            <a:ext cx="9396790" cy="4235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"/>
                <a:ea typeface="+mn-lt"/>
                <a:cs typeface="Calibri"/>
              </a:rPr>
              <a:t>06.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Tytuł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slajdu</a:t>
            </a:r>
            <a:endParaRPr lang="en-US" sz="1600" dirty="0">
              <a:latin typeface="Calibri"/>
              <a:ea typeface="+mn-lt"/>
              <a:cs typeface="Calibri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1BD5BC81-BD06-4C47-7AC4-753BA330C2CC}"/>
              </a:ext>
            </a:extLst>
          </p:cNvPr>
          <p:cNvSpPr txBox="1"/>
          <p:nvPr/>
        </p:nvSpPr>
        <p:spPr>
          <a:xfrm>
            <a:off x="971148" y="3513900"/>
            <a:ext cx="9396790" cy="4235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"/>
                <a:ea typeface="+mn-lt"/>
                <a:cs typeface="Calibri"/>
              </a:rPr>
              <a:t>07.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Tytuł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slajdu</a:t>
            </a:r>
            <a:endParaRPr lang="en-US" sz="1600" dirty="0">
              <a:latin typeface="Calibri"/>
              <a:ea typeface="+mn-lt"/>
              <a:cs typeface="Calibri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EBD7891D-0445-7ACE-F651-8091948B4902}"/>
              </a:ext>
            </a:extLst>
          </p:cNvPr>
          <p:cNvSpPr txBox="1"/>
          <p:nvPr/>
        </p:nvSpPr>
        <p:spPr>
          <a:xfrm>
            <a:off x="971148" y="3880852"/>
            <a:ext cx="9396790" cy="4235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"/>
                <a:ea typeface="+mn-lt"/>
                <a:cs typeface="Calibri"/>
              </a:rPr>
              <a:t>08.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Tytuł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slajdu</a:t>
            </a:r>
            <a:endParaRPr lang="en-US" sz="1600" dirty="0">
              <a:latin typeface="Calibri"/>
              <a:ea typeface="+mn-lt"/>
              <a:cs typeface="Calibri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6EA95762-B4B4-38ED-DE25-9D20AACE1B38}"/>
              </a:ext>
            </a:extLst>
          </p:cNvPr>
          <p:cNvSpPr txBox="1"/>
          <p:nvPr/>
        </p:nvSpPr>
        <p:spPr>
          <a:xfrm>
            <a:off x="971148" y="4597593"/>
            <a:ext cx="9396790" cy="4235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"/>
                <a:ea typeface="+mn-lt"/>
                <a:cs typeface="Calibri"/>
              </a:rPr>
              <a:t>10.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Tytuł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slajdu</a:t>
            </a:r>
            <a:endParaRPr lang="en-US" sz="1600" dirty="0">
              <a:latin typeface="Calibri"/>
              <a:ea typeface="+mn-lt"/>
              <a:cs typeface="Calibri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16726C22-05DB-723D-52E5-57A2CA770B5D}"/>
              </a:ext>
            </a:extLst>
          </p:cNvPr>
          <p:cNvSpPr txBox="1"/>
          <p:nvPr/>
        </p:nvSpPr>
        <p:spPr>
          <a:xfrm>
            <a:off x="971148" y="4237065"/>
            <a:ext cx="9396790" cy="4235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"/>
                <a:ea typeface="+mn-lt"/>
                <a:cs typeface="Calibri"/>
              </a:rPr>
              <a:t>09.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Tytuł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slajdu</a:t>
            </a:r>
            <a:endParaRPr lang="en-US" sz="1600" dirty="0">
              <a:latin typeface="Calibri"/>
              <a:ea typeface="+mn-lt"/>
              <a:cs typeface="Calibri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4265F8B9-A67F-3B11-3EB8-ACD6EEA6CB93}"/>
              </a:ext>
            </a:extLst>
          </p:cNvPr>
          <p:cNvSpPr txBox="1"/>
          <p:nvPr/>
        </p:nvSpPr>
        <p:spPr>
          <a:xfrm>
            <a:off x="971148" y="4972176"/>
            <a:ext cx="9396790" cy="4235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"/>
                <a:ea typeface="+mn-lt"/>
                <a:cs typeface="Calibri"/>
              </a:rPr>
              <a:t>11.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Tytuł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slajdu</a:t>
            </a:r>
            <a:endParaRPr lang="en-US" sz="1600" dirty="0">
              <a:latin typeface="Calibri"/>
              <a:ea typeface="+mn-lt"/>
              <a:cs typeface="Calibri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6A0F383-13B1-05BC-FB8F-D31DEF24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6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poziomym</a:t>
            </a:r>
          </a:p>
        </p:txBody>
      </p:sp>
      <p:graphicFrame>
        <p:nvGraphicFramePr>
          <p:cNvPr id="4" name="Wykres 16">
            <a:extLst>
              <a:ext uri="{FF2B5EF4-FFF2-40B4-BE49-F238E27FC236}">
                <a16:creationId xmlns:a16="http://schemas.microsoft.com/office/drawing/2014/main" id="{5AD5CC4B-8E72-4F18-B7C5-BE402FB4C68D}"/>
              </a:ext>
              <a:ext uri="{147F2762-F138-4A5C-976F-8EAC2B608ADB}">
                <a16:predDERef xmlns:a16="http://schemas.microsoft.com/office/drawing/2014/main" pred="{5517D2E9-9F4C-425A-A44A-617DBD0CF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576294"/>
              </p:ext>
            </p:extLst>
          </p:nvPr>
        </p:nvGraphicFramePr>
        <p:xfrm>
          <a:off x="1318558" y="1601040"/>
          <a:ext cx="9595596" cy="393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B0D6D2F5-A442-5F3E-2F52-13DB2E8F5E86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E4543129-03B0-2FF9-1EFE-2918B4007A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10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poziomym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aphicFrame>
        <p:nvGraphicFramePr>
          <p:cNvPr id="4" name="Wykres 16">
            <a:extLst>
              <a:ext uri="{FF2B5EF4-FFF2-40B4-BE49-F238E27FC236}">
                <a16:creationId xmlns:a16="http://schemas.microsoft.com/office/drawing/2014/main" id="{5AD5CC4B-8E72-4F18-B7C5-BE402FB4C68D}"/>
              </a:ext>
              <a:ext uri="{147F2762-F138-4A5C-976F-8EAC2B608ADB}">
                <a16:predDERef xmlns:a16="http://schemas.microsoft.com/office/drawing/2014/main" pred="{5517D2E9-9F4C-425A-A44A-617DBD0CF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720709"/>
              </p:ext>
            </p:extLst>
          </p:nvPr>
        </p:nvGraphicFramePr>
        <p:xfrm>
          <a:off x="967440" y="1601040"/>
          <a:ext cx="6226362" cy="393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C61ECA-A98C-A089-742C-8C32FD70DD7D}"/>
              </a:ext>
            </a:extLst>
          </p:cNvPr>
          <p:cNvSpPr txBox="1"/>
          <p:nvPr/>
        </p:nvSpPr>
        <p:spPr>
          <a:xfrm>
            <a:off x="8064886" y="1790859"/>
            <a:ext cx="3149210" cy="3276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Aby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edytować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otwórz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plik</a:t>
            </a:r>
            <a:r>
              <a:rPr lang="en-US" sz="2000" b="1" dirty="0">
                <a:latin typeface="Calibri"/>
                <a:ea typeface="+mn-lt"/>
                <a:cs typeface="Calibri"/>
              </a:rPr>
              <a:t> Excel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>
                <a:latin typeface="Calibri"/>
                <a:ea typeface="+mn-lt"/>
                <a:cs typeface="Calibri"/>
              </a:rPr>
              <a:t>“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Prezentacja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-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wykresy</a:t>
            </a:r>
            <a:r>
              <a:rPr lang="en-US" sz="2000" b="1" dirty="0">
                <a:latin typeface="Calibri"/>
                <a:ea typeface="+mn-lt"/>
                <a:cs typeface="Calibri"/>
              </a:rPr>
              <a:t>”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Edytuj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dane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excelu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Skopiuj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Wklej</a:t>
            </a:r>
            <a:r>
              <a:rPr lang="en-US" sz="2000" dirty="0">
                <a:latin typeface="Calibri"/>
                <a:ea typeface="+mn-lt"/>
                <a:cs typeface="Calibri"/>
              </a:rPr>
              <a:t> go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6FCADFA1-733A-81C7-338A-5E1194B0FC60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70D81C18-D1FF-491A-9F57-539FD86F0C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56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41461-C5F0-06EC-B7EF-F642D84CA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49744C-D30D-10D6-A3C6-E3ED885934B3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5482C1-05D9-5646-3947-8FCEF13FE7A1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85374BB-EEED-1A15-749D-48B477DD0B42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danymi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uczelni</a:t>
            </a:r>
            <a:endParaRPr lang="en-US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FF54B6CC-F5BE-1DBF-6329-6FCEAD9C4537}"/>
              </a:ext>
            </a:extLst>
          </p:cNvPr>
          <p:cNvSpPr txBox="1"/>
          <p:nvPr/>
        </p:nvSpPr>
        <p:spPr>
          <a:xfrm>
            <a:off x="974782" y="1495594"/>
            <a:ext cx="9396790" cy="27731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,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bądź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też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zastąp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grafikami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i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filmem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Calibri"/>
              </a:rPr>
              <a:t>Ten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pozwoli</a:t>
            </a:r>
            <a:r>
              <a:rPr lang="en-US" sz="2000" dirty="0">
                <a:latin typeface="Calibri"/>
                <a:ea typeface="+mn-lt"/>
                <a:cs typeface="Calibri"/>
              </a:rPr>
              <a:t> Ci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stworzyć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prezentację</a:t>
            </a:r>
            <a:r>
              <a:rPr lang="en-US" sz="2000" dirty="0">
                <a:latin typeface="Calibri"/>
                <a:ea typeface="+mn-lt"/>
                <a:cs typeface="Calibri"/>
              </a:rPr>
              <a:t>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którą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wykorzystasz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różnorodnych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zastosowaniach</a:t>
            </a:r>
            <a:r>
              <a:rPr lang="en-US" sz="2000" dirty="0">
                <a:latin typeface="Calibri"/>
                <a:ea typeface="+mn-lt"/>
                <a:cs typeface="Calibri"/>
              </a:rPr>
              <a:t>: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począwszy</a:t>
            </a:r>
            <a:r>
              <a:rPr lang="en-US" sz="2000" dirty="0">
                <a:latin typeface="Calibri"/>
                <a:ea typeface="+mn-lt"/>
                <a:cs typeface="Calibri"/>
              </a:rPr>
              <a:t> od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wykładów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i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seminariów</a:t>
            </a:r>
            <a:r>
              <a:rPr lang="en-US" sz="2000" dirty="0">
                <a:latin typeface="Calibri"/>
                <a:ea typeface="+mn-lt"/>
                <a:cs typeface="Calibri"/>
              </a:rPr>
              <a:t>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poprzez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dyskusje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panelowe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i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warsztaty</a:t>
            </a:r>
            <a:r>
              <a:rPr lang="en-US" sz="2000" dirty="0">
                <a:latin typeface="Calibri"/>
                <a:ea typeface="+mn-lt"/>
                <a:cs typeface="Calibri"/>
              </a:rPr>
              <a:t>, a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skończywszy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wystąpieniach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trakcie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konferencji</a:t>
            </a:r>
            <a:r>
              <a:rPr lang="en-US" sz="2000" dirty="0">
                <a:latin typeface="Calibri"/>
                <a:ea typeface="+mn-lt"/>
                <a:cs typeface="Calibri"/>
              </a:rPr>
              <a:t>.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endParaRPr lang="en-US" dirty="0">
              <a:latin typeface="Calibri"/>
              <a:ea typeface="+mn-lt"/>
              <a:cs typeface="Calibri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6705658-5193-0835-951A-E6B26AED20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34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790B31B-A4F0-BEA5-18F1-EA607605C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1066800" y="2765896"/>
            <a:ext cx="1133192" cy="1510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7" y="1722553"/>
            <a:ext cx="102468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rgbClr val="192878"/>
                </a:solidFill>
                <a:latin typeface="Calibri"/>
                <a:cs typeface="Calibri"/>
              </a:rPr>
              <a:t>Dziękuję</a:t>
            </a:r>
            <a:r>
              <a:rPr lang="en-US" sz="4800" b="1" dirty="0">
                <a:solidFill>
                  <a:srgbClr val="192878"/>
                </a:solidFill>
                <a:latin typeface="Calibri"/>
                <a:cs typeface="Calibri"/>
              </a:rPr>
              <a:t> za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cs typeface="Calibri"/>
              </a:rPr>
              <a:t>uwagę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3017070"/>
            <a:ext cx="10246857" cy="19645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Imię</a:t>
            </a:r>
            <a:r>
              <a:rPr lang="en-US" sz="2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Nazwisko</a:t>
            </a:r>
            <a:endParaRPr lang="en-US" sz="2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Imie.nazwisko@ue.wroc.pl</a:t>
            </a:r>
            <a:endParaRPr lang="en-US" sz="2800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T: 987 654 321</a:t>
            </a:r>
          </a:p>
        </p:txBody>
      </p:sp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00632608-8D61-8088-EF86-60ACD8384093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23220E8F-E11D-B00B-B154-1B17052D9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325" y="0"/>
            <a:ext cx="4280675" cy="21403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F9AA628-496B-26F3-0C23-2FAC931768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13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790B31B-A4F0-BEA5-18F1-EA607605C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1066800" y="2897594"/>
            <a:ext cx="1133192" cy="1510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Kobieta w strój biznesowy">
            <a:extLst>
              <a:ext uri="{FF2B5EF4-FFF2-40B4-BE49-F238E27FC236}">
                <a16:creationId xmlns:a16="http://schemas.microsoft.com/office/drawing/2014/main" id="{7724D048-8F56-7D7D-DF71-E4C5F80BF5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" r="58769" b="45715"/>
          <a:stretch/>
        </p:blipFill>
        <p:spPr>
          <a:xfrm>
            <a:off x="7447175" y="-1587"/>
            <a:ext cx="3678025" cy="4868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8" y="1843154"/>
            <a:ext cx="61023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rgbClr val="192878"/>
                </a:solidFill>
                <a:latin typeface="Calibri"/>
                <a:cs typeface="Calibri"/>
              </a:rPr>
              <a:t>Dziękuję</a:t>
            </a:r>
            <a:r>
              <a:rPr lang="en-US" sz="4800" b="1" dirty="0">
                <a:solidFill>
                  <a:srgbClr val="192878"/>
                </a:solidFill>
                <a:latin typeface="Calibri"/>
                <a:cs typeface="Calibri"/>
              </a:rPr>
              <a:t> za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cs typeface="Calibri"/>
              </a:rPr>
              <a:t>uwagę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3017070"/>
            <a:ext cx="6102351" cy="19645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Imię</a:t>
            </a:r>
            <a:r>
              <a:rPr lang="en-US" sz="2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Nazwisko</a:t>
            </a:r>
            <a:endParaRPr lang="en-US" sz="2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Imie.nazwisko@ue.wroc.pl</a:t>
            </a:r>
            <a:endParaRPr lang="en-US" sz="2800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T: 987 654 321</a:t>
            </a:r>
          </a:p>
        </p:txBody>
      </p: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A2431777-2469-B79B-237D-96603D259C84}"/>
              </a:ext>
            </a:extLst>
          </p:cNvPr>
          <p:cNvCxnSpPr>
            <a:cxnSpLocks/>
          </p:cNvCxnSpPr>
          <p:nvPr/>
        </p:nvCxnSpPr>
        <p:spPr>
          <a:xfrm>
            <a:off x="7447175" y="4864529"/>
            <a:ext cx="3678025" cy="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5">
            <a:extLst>
              <a:ext uri="{FF2B5EF4-FFF2-40B4-BE49-F238E27FC236}">
                <a16:creationId xmlns:a16="http://schemas.microsoft.com/office/drawing/2014/main" id="{BB7EB54C-3729-78F9-4253-D3ACBED4C6D4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Obraz 14">
            <a:extLst>
              <a:ext uri="{FF2B5EF4-FFF2-40B4-BE49-F238E27FC236}">
                <a16:creationId xmlns:a16="http://schemas.microsoft.com/office/drawing/2014/main" id="{183C5134-090E-5AF7-F5A9-B7157F2A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10" y="0"/>
            <a:ext cx="4280675" cy="21403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4F2A49-E09A-0673-DFAF-55B1AADB68D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0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A7C8C-59C5-9A65-F9EA-25072F091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0B6E00-ECC4-8870-3B44-1D54A6059936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F2720B-3449-628C-151D-9761C67DA2B7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400EA96-2BDA-DED6-5836-E7F91ADD1593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tekstem</a:t>
            </a:r>
            <a:endParaRPr lang="en-US" dirty="0" err="1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0189136-EB90-41CD-820D-81803D49E887}"/>
              </a:ext>
            </a:extLst>
          </p:cNvPr>
          <p:cNvSpPr txBox="1"/>
          <p:nvPr/>
        </p:nvSpPr>
        <p:spPr>
          <a:xfrm>
            <a:off x="978416" y="1546999"/>
            <a:ext cx="9396790" cy="27731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,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bądź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też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zastąp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grafikami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i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filmem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Calibri"/>
              </a:rPr>
              <a:t>Ten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pozwoli</a:t>
            </a:r>
            <a:r>
              <a:rPr lang="en-US" sz="2000" dirty="0">
                <a:latin typeface="Calibri"/>
                <a:ea typeface="+mn-lt"/>
                <a:cs typeface="Calibri"/>
              </a:rPr>
              <a:t> Ci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stworzyć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prezentację</a:t>
            </a:r>
            <a:r>
              <a:rPr lang="en-US" sz="2000" dirty="0">
                <a:latin typeface="Calibri"/>
                <a:ea typeface="+mn-lt"/>
                <a:cs typeface="Calibri"/>
              </a:rPr>
              <a:t>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którą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wykorzystasz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różnorodnych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zastosowaniach</a:t>
            </a:r>
            <a:r>
              <a:rPr lang="en-US" sz="2000" dirty="0">
                <a:latin typeface="Calibri"/>
                <a:ea typeface="+mn-lt"/>
                <a:cs typeface="Calibri"/>
              </a:rPr>
              <a:t>: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począwszy</a:t>
            </a:r>
            <a:r>
              <a:rPr lang="en-US" sz="2000" dirty="0">
                <a:latin typeface="Calibri"/>
                <a:ea typeface="+mn-lt"/>
                <a:cs typeface="Calibri"/>
              </a:rPr>
              <a:t> od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wykładów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i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seminariów</a:t>
            </a:r>
            <a:r>
              <a:rPr lang="en-US" sz="2000" dirty="0">
                <a:latin typeface="Calibri"/>
                <a:ea typeface="+mn-lt"/>
                <a:cs typeface="Calibri"/>
              </a:rPr>
              <a:t>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poprzez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dyskusje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panelowe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i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warsztaty</a:t>
            </a:r>
            <a:r>
              <a:rPr lang="en-US" sz="2000" dirty="0">
                <a:latin typeface="Calibri"/>
                <a:ea typeface="+mn-lt"/>
                <a:cs typeface="Calibri"/>
              </a:rPr>
              <a:t>, a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skończywszy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wystąpieniach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trakcie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konferencji</a:t>
            </a:r>
            <a:r>
              <a:rPr lang="en-US" sz="2000" dirty="0">
                <a:latin typeface="Calibri"/>
                <a:ea typeface="+mn-lt"/>
                <a:cs typeface="Calibri"/>
              </a:rPr>
              <a:t>.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endParaRPr lang="en-US" dirty="0">
              <a:latin typeface="Calibri"/>
              <a:ea typeface="+mn-lt"/>
              <a:cs typeface="Calibri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4E5CEBE-41FA-E978-C75A-F940C8B1F1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2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C0C9E4-34D2-18FB-3E75-AAC38C452F77}"/>
              </a:ext>
            </a:extLst>
          </p:cNvPr>
          <p:cNvSpPr/>
          <p:nvPr/>
        </p:nvSpPr>
        <p:spPr>
          <a:xfrm>
            <a:off x="970914" y="1541791"/>
            <a:ext cx="5204459" cy="3880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tekstem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2</a:t>
            </a:r>
            <a:endParaRPr 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1282461" y="1578262"/>
            <a:ext cx="4602523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+mn-lt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miejsce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na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Twój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tekst</a:t>
            </a:r>
            <a:r>
              <a:rPr lang="en-US" sz="2000" b="1" dirty="0">
                <a:latin typeface="Calibri"/>
                <a:ea typeface="+mn-lt"/>
                <a:cs typeface="+mn-lt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+mn-lt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treści</a:t>
            </a:r>
            <a:r>
              <a:rPr lang="en-US" sz="2000" b="1" dirty="0">
                <a:latin typeface="Calibri"/>
                <a:ea typeface="+mn-lt"/>
                <a:cs typeface="+mn-lt"/>
              </a:rPr>
              <a:t>,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bądź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też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zastąp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grafikami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i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filmem</a:t>
            </a:r>
            <a:r>
              <a:rPr lang="en-US" sz="2000" b="1" dirty="0">
                <a:latin typeface="Calibri"/>
                <a:ea typeface="+mn-lt"/>
                <a:cs typeface="+mn-lt"/>
              </a:rPr>
              <a:t>. </a:t>
            </a:r>
            <a:r>
              <a:rPr lang="en-US" sz="2000" dirty="0">
                <a:latin typeface="Calibri"/>
                <a:ea typeface="+mn-lt"/>
                <a:cs typeface="+mn-lt"/>
              </a:rPr>
              <a:t>Ten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pozwoli</a:t>
            </a:r>
            <a:r>
              <a:rPr lang="en-US" sz="2000" dirty="0">
                <a:latin typeface="Calibri"/>
                <a:ea typeface="+mn-lt"/>
                <a:cs typeface="+mn-lt"/>
              </a:rPr>
              <a:t> Ci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stworzyć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prezentację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którą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wykorzystasz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br>
              <a:rPr lang="en-US" sz="2000" dirty="0">
                <a:latin typeface="Calibri"/>
                <a:ea typeface="+mn-lt"/>
                <a:cs typeface="+mn-lt"/>
              </a:rPr>
            </a:br>
            <a:r>
              <a:rPr lang="en-US" sz="2000" dirty="0">
                <a:latin typeface="Calibri"/>
                <a:ea typeface="+mn-lt"/>
                <a:cs typeface="+mn-lt"/>
              </a:rPr>
              <a:t>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różnorodnych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zastosowaniach</a:t>
            </a:r>
            <a:r>
              <a:rPr lang="en-US" sz="2000" dirty="0">
                <a:latin typeface="Calibri"/>
                <a:ea typeface="+mn-lt"/>
                <a:cs typeface="+mn-lt"/>
              </a:rPr>
              <a:t>: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począwszy</a:t>
            </a:r>
            <a:r>
              <a:rPr lang="en-US" sz="2000" dirty="0">
                <a:latin typeface="Calibri"/>
                <a:ea typeface="+mn-lt"/>
                <a:cs typeface="+mn-lt"/>
              </a:rPr>
              <a:t> od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wykładów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i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seminariów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poprzez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dyskusje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panelowe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i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warsztaty</a:t>
            </a:r>
            <a:r>
              <a:rPr lang="en-US" sz="2000" dirty="0">
                <a:latin typeface="Calibri"/>
                <a:ea typeface="+mn-lt"/>
                <a:cs typeface="+mn-lt"/>
              </a:rPr>
              <a:t>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CEBE2-5D64-7B0B-19CB-FB377410F418}"/>
              </a:ext>
            </a:extLst>
          </p:cNvPr>
          <p:cNvSpPr txBox="1"/>
          <p:nvPr/>
        </p:nvSpPr>
        <p:spPr>
          <a:xfrm>
            <a:off x="6481525" y="1578262"/>
            <a:ext cx="4502962" cy="26346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+mn-lt"/>
              </a:rPr>
              <a:t>a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skończywszy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na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wystąpieniach</a:t>
            </a:r>
            <a:r>
              <a:rPr lang="en-US" sz="2000" dirty="0">
                <a:latin typeface="Calibri"/>
                <a:ea typeface="+mn-lt"/>
                <a:cs typeface="+mn-lt"/>
              </a:rPr>
              <a:t> 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trakcie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konferencji</a:t>
            </a:r>
            <a:r>
              <a:rPr lang="en-US" sz="2000" dirty="0">
                <a:latin typeface="Calibri"/>
                <a:ea typeface="+mn-lt"/>
                <a:cs typeface="+mn-lt"/>
              </a:rPr>
              <a:t>. </a:t>
            </a:r>
            <a:r>
              <a:rPr lang="en-US" dirty="0">
                <a:latin typeface="Calibri"/>
                <a:ea typeface="+mn-lt"/>
                <a:cs typeface="+mn-lt"/>
              </a:rPr>
              <a:t>Ten </a:t>
            </a:r>
            <a:r>
              <a:rPr lang="en-US" dirty="0" err="1">
                <a:latin typeface="Calibri"/>
                <a:ea typeface="+mn-lt"/>
                <a:cs typeface="+mn-lt"/>
              </a:rPr>
              <a:t>szablon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pozwoli</a:t>
            </a:r>
            <a:r>
              <a:rPr lang="en-US" dirty="0">
                <a:latin typeface="Calibri"/>
                <a:ea typeface="+mn-lt"/>
                <a:cs typeface="+mn-lt"/>
              </a:rPr>
              <a:t> Ci </a:t>
            </a:r>
            <a:r>
              <a:rPr lang="en-US" dirty="0" err="1">
                <a:latin typeface="Calibri"/>
                <a:ea typeface="+mn-lt"/>
                <a:cs typeface="+mn-lt"/>
              </a:rPr>
              <a:t>stworzyć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prezentację</a:t>
            </a:r>
            <a:r>
              <a:rPr lang="en-US" dirty="0">
                <a:latin typeface="Calibri"/>
                <a:ea typeface="+mn-lt"/>
                <a:cs typeface="+mn-lt"/>
              </a:rPr>
              <a:t>, </a:t>
            </a:r>
            <a:r>
              <a:rPr lang="en-US" dirty="0" err="1">
                <a:latin typeface="Calibri"/>
                <a:ea typeface="+mn-lt"/>
                <a:cs typeface="+mn-lt"/>
              </a:rPr>
              <a:t>którą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wykorzystasz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br>
              <a:rPr lang="en-US" dirty="0">
                <a:latin typeface="Calibri"/>
                <a:ea typeface="+mn-lt"/>
                <a:cs typeface="+mn-lt"/>
              </a:rPr>
            </a:br>
            <a:r>
              <a:rPr lang="en-US" dirty="0">
                <a:latin typeface="Calibri"/>
                <a:ea typeface="+mn-lt"/>
                <a:cs typeface="+mn-lt"/>
              </a:rPr>
              <a:t>w </a:t>
            </a:r>
            <a:r>
              <a:rPr lang="en-US" dirty="0" err="1">
                <a:latin typeface="Calibri"/>
                <a:ea typeface="+mn-lt"/>
                <a:cs typeface="+mn-lt"/>
              </a:rPr>
              <a:t>różnorodnych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zastosowaniach</a:t>
            </a:r>
            <a:r>
              <a:rPr lang="en-US" dirty="0">
                <a:latin typeface="Calibri"/>
                <a:ea typeface="+mn-lt"/>
                <a:cs typeface="+mn-lt"/>
              </a:rPr>
              <a:t>: </a:t>
            </a:r>
            <a:r>
              <a:rPr lang="en-US" dirty="0" err="1">
                <a:latin typeface="Calibri"/>
                <a:ea typeface="+mn-lt"/>
                <a:cs typeface="+mn-lt"/>
              </a:rPr>
              <a:t>począwszy</a:t>
            </a:r>
            <a:r>
              <a:rPr lang="en-US" dirty="0">
                <a:latin typeface="Calibri"/>
                <a:ea typeface="+mn-lt"/>
                <a:cs typeface="+mn-lt"/>
              </a:rPr>
              <a:t> od </a:t>
            </a:r>
            <a:r>
              <a:rPr lang="en-US" dirty="0" err="1">
                <a:latin typeface="Calibri"/>
                <a:ea typeface="+mn-lt"/>
                <a:cs typeface="+mn-lt"/>
              </a:rPr>
              <a:t>wykładów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i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seminariów</a:t>
            </a:r>
            <a:r>
              <a:rPr lang="en-US" dirty="0">
                <a:latin typeface="Calibri"/>
                <a:ea typeface="+mn-lt"/>
                <a:cs typeface="+mn-lt"/>
              </a:rPr>
              <a:t>, </a:t>
            </a:r>
            <a:r>
              <a:rPr lang="en-US" dirty="0" err="1">
                <a:latin typeface="Calibri"/>
                <a:ea typeface="+mn-lt"/>
                <a:cs typeface="+mn-lt"/>
              </a:rPr>
              <a:t>poprzez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dyskusje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panelowe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i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warsztaty</a:t>
            </a:r>
            <a:r>
              <a:rPr lang="en-US" dirty="0">
                <a:latin typeface="Calibri"/>
                <a:ea typeface="+mn-lt"/>
                <a:cs typeface="+mn-lt"/>
              </a:rPr>
              <a:t>.</a:t>
            </a:r>
          </a:p>
        </p:txBody>
      </p:sp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ABEF0847-BE21-579C-E3AE-451BD8E10E35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3DC9DC2B-1332-2A99-A356-A81E19711C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7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926FD-6A42-028B-95B4-74C7EA7D1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7">
            <a:extLst>
              <a:ext uri="{FF2B5EF4-FFF2-40B4-BE49-F238E27FC236}">
                <a16:creationId xmlns:a16="http://schemas.microsoft.com/office/drawing/2014/main" id="{ACF60F6C-97C7-1890-1178-4CE0025A4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DE08899F-A521-CB80-B32E-B6D6781E4C12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4">
            <a:extLst>
              <a:ext uri="{FF2B5EF4-FFF2-40B4-BE49-F238E27FC236}">
                <a16:creationId xmlns:a16="http://schemas.microsoft.com/office/drawing/2014/main" id="{975A570F-27EB-6F80-76D8-68CDA3BAFAEE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6D6C1347-1437-130A-E15D-3994ADCC7121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obrazkiem</a:t>
            </a:r>
            <a:endParaRPr lang="en-US" sz="4000" b="1" dirty="0" err="1">
              <a:solidFill>
                <a:srgbClr val="192878"/>
              </a:solidFill>
              <a:latin typeface="Calibri"/>
              <a:cs typeface="Calibri"/>
            </a:endParaRPr>
          </a:p>
        </p:txBody>
      </p:sp>
      <p:pic>
        <p:nvPicPr>
          <p:cNvPr id="9" name="Picture 1" descr="Skala balansu cyfrowego z użyciem okręgów">
            <a:extLst>
              <a:ext uri="{FF2B5EF4-FFF2-40B4-BE49-F238E27FC236}">
                <a16:creationId xmlns:a16="http://schemas.microsoft.com/office/drawing/2014/main" id="{90A34AE7-B804-D72C-8F07-EEDA0D71E2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5673505" y="1577744"/>
            <a:ext cx="5545251" cy="3860484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700B2229-4E0E-4E27-6C39-6A630DB6FFC6}"/>
              </a:ext>
            </a:extLst>
          </p:cNvPr>
          <p:cNvSpPr txBox="1"/>
          <p:nvPr/>
        </p:nvSpPr>
        <p:spPr>
          <a:xfrm>
            <a:off x="978416" y="1578262"/>
            <a:ext cx="3927852" cy="3276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+mn-lt"/>
              </a:rPr>
              <a:t>Ten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pozwoli</a:t>
            </a:r>
            <a:r>
              <a:rPr lang="en-US" sz="2000" dirty="0">
                <a:latin typeface="Calibri"/>
                <a:ea typeface="+mn-lt"/>
                <a:cs typeface="+mn-lt"/>
              </a:rPr>
              <a:t> Ci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stworzyć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prezentację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którą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wykorzystasz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br>
              <a:rPr lang="en-US" sz="2000" dirty="0">
                <a:latin typeface="Calibri"/>
                <a:ea typeface="+mn-lt"/>
                <a:cs typeface="+mn-lt"/>
              </a:rPr>
            </a:br>
            <a:r>
              <a:rPr lang="en-US" sz="2000" dirty="0">
                <a:latin typeface="Calibri"/>
                <a:ea typeface="+mn-lt"/>
                <a:cs typeface="+mn-lt"/>
              </a:rPr>
              <a:t>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różnorodnych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zastosowaniach</a:t>
            </a:r>
            <a:r>
              <a:rPr lang="en-US" sz="2000" dirty="0">
                <a:latin typeface="Calibri"/>
                <a:ea typeface="+mn-lt"/>
                <a:cs typeface="+mn-lt"/>
              </a:rPr>
              <a:t>.</a:t>
            </a:r>
            <a:endParaRPr lang="en-US" dirty="0">
              <a:latin typeface="Calibri"/>
              <a:ea typeface="+mn-lt"/>
              <a:cs typeface="Calibri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FF031DE-2447-8F97-BC13-C481E9E8DC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868C-CABB-446F-A503-A92408CEF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64456526-6015-B745-E23C-56C9A1AE6F9E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4">
            <a:extLst>
              <a:ext uri="{FF2B5EF4-FFF2-40B4-BE49-F238E27FC236}">
                <a16:creationId xmlns:a16="http://schemas.microsoft.com/office/drawing/2014/main" id="{490C80B4-CEE2-D3AA-F94B-9285DA8000EB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extLst>
              <a:ext uri="{FF2B5EF4-FFF2-40B4-BE49-F238E27FC236}">
                <a16:creationId xmlns:a16="http://schemas.microsoft.com/office/drawing/2014/main" id="{D562437D-5427-4FF7-5806-874E32B3174F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 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obrazkiem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2</a:t>
            </a:r>
          </a:p>
        </p:txBody>
      </p:sp>
      <p:pic>
        <p:nvPicPr>
          <p:cNvPr id="7" name="Picture 7" descr="Skala balansu cyfrowego z użyciem okręgów">
            <a:extLst>
              <a:ext uri="{FF2B5EF4-FFF2-40B4-BE49-F238E27FC236}">
                <a16:creationId xmlns:a16="http://schemas.microsoft.com/office/drawing/2014/main" id="{11843F22-5427-7E09-CEE0-B02883959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" t="659" r="19291" b="10869"/>
          <a:stretch/>
        </p:blipFill>
        <p:spPr>
          <a:xfrm>
            <a:off x="974505" y="1577743"/>
            <a:ext cx="5545251" cy="3860484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890A5F58-3ACE-8F7B-F807-DC11FFCEA8EB}"/>
              </a:ext>
            </a:extLst>
          </p:cNvPr>
          <p:cNvSpPr txBox="1"/>
          <p:nvPr/>
        </p:nvSpPr>
        <p:spPr>
          <a:xfrm>
            <a:off x="7034729" y="1578262"/>
            <a:ext cx="3927852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  <a:endParaRPr lang="en-US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+mn-lt"/>
              </a:rPr>
              <a:t>Ten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pozwoli</a:t>
            </a:r>
            <a:r>
              <a:rPr lang="en-US" sz="2000" dirty="0">
                <a:latin typeface="Calibri"/>
                <a:ea typeface="+mn-lt"/>
                <a:cs typeface="+mn-lt"/>
              </a:rPr>
              <a:t> Ci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stworzyć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prezentację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którą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wykorzystasz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br>
              <a:rPr lang="en-US" sz="2000" dirty="0">
                <a:latin typeface="Calibri"/>
                <a:ea typeface="+mn-lt"/>
                <a:cs typeface="+mn-lt"/>
              </a:rPr>
            </a:br>
            <a:r>
              <a:rPr lang="en-US" sz="2000" dirty="0">
                <a:latin typeface="Calibri"/>
                <a:ea typeface="+mn-lt"/>
                <a:cs typeface="+mn-lt"/>
              </a:rPr>
              <a:t>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różnorodnych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zastosowaniach</a:t>
            </a:r>
            <a:r>
              <a:rPr lang="en-US" sz="2000" dirty="0">
                <a:latin typeface="Calibri"/>
                <a:ea typeface="+mn-lt"/>
                <a:cs typeface="+mn-lt"/>
              </a:rPr>
              <a:t>.</a:t>
            </a:r>
            <a:endParaRPr lang="en-US" sz="2000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libri"/>
              <a:ea typeface="+mn-lt"/>
              <a:cs typeface="Calibri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01BEA41-D1ED-8657-91E9-21893459D3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1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4379D-6F2F-F74B-C9DE-2AFDAC037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>
            <a:extLst>
              <a:ext uri="{FF2B5EF4-FFF2-40B4-BE49-F238E27FC236}">
                <a16:creationId xmlns:a16="http://schemas.microsoft.com/office/drawing/2014/main" id="{CAEA92E3-DE79-C420-9E66-5EFF08A06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B8B190CF-1BEC-1A51-C98C-CDF4CF1DBCCE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4">
            <a:extLst>
              <a:ext uri="{FF2B5EF4-FFF2-40B4-BE49-F238E27FC236}">
                <a16:creationId xmlns:a16="http://schemas.microsoft.com/office/drawing/2014/main" id="{3B6F4472-7296-11B4-D6F4-D3C8184C19E2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6">
            <a:extLst>
              <a:ext uri="{FF2B5EF4-FFF2-40B4-BE49-F238E27FC236}">
                <a16:creationId xmlns:a16="http://schemas.microsoft.com/office/drawing/2014/main" id="{04324B28-9BF3-3DF4-727F-23A37300DD09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 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obrazkiem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</a:p>
        </p:txBody>
      </p:sp>
      <p:pic>
        <p:nvPicPr>
          <p:cNvPr id="10" name="Picture 7" descr="Skala balansu cyfrowego z użyciem okręgów">
            <a:extLst>
              <a:ext uri="{FF2B5EF4-FFF2-40B4-BE49-F238E27FC236}">
                <a16:creationId xmlns:a16="http://schemas.microsoft.com/office/drawing/2014/main" id="{6F695404-3CDB-E23C-07B7-CA7F7B3293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3325586" y="1577743"/>
            <a:ext cx="5545251" cy="386048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29DE9BB-A201-50AF-CC6E-5BD0B82F13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1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18FFA-F752-9B90-C852-5CF89B8F8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9DF0970-D80F-B3F0-3E32-73BD2F7F4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DE0A7E8D-4DDE-7925-F81E-DA0BE27E8627}"/>
              </a:ext>
            </a:extLst>
          </p:cNvPr>
          <p:cNvCxnSpPr>
            <a:cxnSpLocks/>
          </p:cNvCxnSpPr>
          <p:nvPr/>
        </p:nvCxnSpPr>
        <p:spPr>
          <a:xfrm>
            <a:off x="357810" y="5546185"/>
            <a:ext cx="11433976" cy="0"/>
          </a:xfrm>
          <a:prstGeom prst="straightConnector1">
            <a:avLst/>
          </a:prstGeom>
          <a:ln>
            <a:solidFill>
              <a:srgbClr val="D7D7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2BCA0A-E2D8-F18D-3018-F20B42AB99A8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AFE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66B947-3852-A431-7023-0E77ADCCF0E8}"/>
              </a:ext>
            </a:extLst>
          </p:cNvPr>
          <p:cNvSpPr txBox="1"/>
          <p:nvPr/>
        </p:nvSpPr>
        <p:spPr>
          <a:xfrm>
            <a:off x="974782" y="537115"/>
            <a:ext cx="448520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 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obrazkiem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4</a:t>
            </a:r>
          </a:p>
        </p:txBody>
      </p:sp>
      <p:pic>
        <p:nvPicPr>
          <p:cNvPr id="8" name="Picture 1" descr="Skala balansu cyfrowego z użyciem okręgów">
            <a:extLst>
              <a:ext uri="{FF2B5EF4-FFF2-40B4-BE49-F238E27FC236}">
                <a16:creationId xmlns:a16="http://schemas.microsoft.com/office/drawing/2014/main" id="{053C93AA-1C66-46FF-E712-340E68F68C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0" t="532" r="39945" b="-842"/>
          <a:stretch/>
        </p:blipFill>
        <p:spPr>
          <a:xfrm>
            <a:off x="5986761" y="-1588"/>
            <a:ext cx="5233662" cy="5569882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827DF53E-5718-1578-64A0-AD8C905956EA}"/>
              </a:ext>
            </a:extLst>
          </p:cNvPr>
          <p:cNvSpPr txBox="1"/>
          <p:nvPr/>
        </p:nvSpPr>
        <p:spPr>
          <a:xfrm>
            <a:off x="978416" y="1578262"/>
            <a:ext cx="3927852" cy="3276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+mn-lt"/>
              </a:rPr>
              <a:t>Ten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pozwoli</a:t>
            </a:r>
            <a:r>
              <a:rPr lang="en-US" sz="2000" dirty="0">
                <a:latin typeface="Calibri"/>
                <a:ea typeface="+mn-lt"/>
                <a:cs typeface="+mn-lt"/>
              </a:rPr>
              <a:t> Ci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stworzyć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prezentację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którą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wykorzystasz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br>
              <a:rPr lang="en-US" sz="2000" dirty="0">
                <a:latin typeface="Calibri"/>
                <a:ea typeface="+mn-lt"/>
                <a:cs typeface="+mn-lt"/>
              </a:rPr>
            </a:br>
            <a:r>
              <a:rPr lang="en-US" sz="2000" dirty="0">
                <a:latin typeface="Calibri"/>
                <a:ea typeface="+mn-lt"/>
                <a:cs typeface="+mn-lt"/>
              </a:rPr>
              <a:t>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różnorodnych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zastosowaniach</a:t>
            </a:r>
            <a:r>
              <a:rPr lang="en-US" sz="2000" dirty="0">
                <a:latin typeface="Calibri"/>
                <a:ea typeface="+mn-lt"/>
                <a:cs typeface="+mn-lt"/>
              </a:rPr>
              <a:t>.</a:t>
            </a:r>
            <a:endParaRPr lang="en-US" sz="2000" dirty="0">
              <a:latin typeface="Calibri"/>
              <a:ea typeface="+mn-lt"/>
              <a:cs typeface="Calibri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AC89F5-C1CC-7D49-4A3F-75C0AC639F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279594" y="5847176"/>
            <a:ext cx="12676908" cy="6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70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70300F3F8A784291EBE1C6191D5763" ma:contentTypeVersion="8" ma:contentTypeDescription="Utwórz nowy dokument." ma:contentTypeScope="" ma:versionID="9d2e2eac120105bc204348468dde3577">
  <xsd:schema xmlns:xsd="http://www.w3.org/2001/XMLSchema" xmlns:xs="http://www.w3.org/2001/XMLSchema" xmlns:p="http://schemas.microsoft.com/office/2006/metadata/properties" xmlns:ns2="faa52a08-6226-4b29-ad22-a020546a094f" targetNamespace="http://schemas.microsoft.com/office/2006/metadata/properties" ma:root="true" ma:fieldsID="b4b1ed51deb501e3b9aa3af6397c93d4" ns2:_="">
    <xsd:import namespace="faa52a08-6226-4b29-ad22-a020546a09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52a08-6226-4b29-ad22-a020546a0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E0C53F-3AE9-4DE3-AB63-E52E892E66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B9DDC6-17D9-4FEB-A6B7-F879F1737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a52a08-6226-4b29-ad22-a020546a09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4775D5-8C12-469A-A816-087C037851F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1230</Words>
  <Application>Microsoft Macintosh PowerPoint</Application>
  <PresentationFormat>Panoramiczny</PresentationFormat>
  <Paragraphs>215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Monika Chojnicka</cp:lastModifiedBy>
  <cp:revision>913</cp:revision>
  <dcterms:created xsi:type="dcterms:W3CDTF">2024-03-13T14:19:38Z</dcterms:created>
  <dcterms:modified xsi:type="dcterms:W3CDTF">2026-02-19T11:46:41Z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0x0101000070300F3F8A784291EBE1C6191D5763</vt:lpwstr>
  </property>
  <property fmtid="{D5CDD505-2E9C-101B-9397-08002B2CF9AE}" pid="3" name="Order">
    <vt:r8>7436300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