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</p:sldIdLst>
  <p:sldSz cx="9906000" cy="6858000" type="A4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2878"/>
    <a:srgbClr val="FAA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E335D0-3DC0-8354-625B-FD970B3E130D}" v="283" dt="2024-04-26T06:57:30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51" autoAdjust="0"/>
    <p:restoredTop sz="94660"/>
  </p:normalViewPr>
  <p:slideViewPr>
    <p:cSldViewPr snapToGrid="0">
      <p:cViewPr>
        <p:scale>
          <a:sx n="190" d="100"/>
          <a:sy n="190" d="100"/>
        </p:scale>
        <p:origin x="248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zysztof Kanoniak" userId="95d478e4-6995-4870-851e-96bd1d2826d7" providerId="ADAL" clId="{53B68B52-525D-3545-997E-78093AA18D4C}"/>
    <pc:docChg chg="undo redo custSel addSld delSld modSld sldOrd">
      <pc:chgData name="Krzysztof Kanoniak" userId="95d478e4-6995-4870-851e-96bd1d2826d7" providerId="ADAL" clId="{53B68B52-525D-3545-997E-78093AA18D4C}" dt="2024-04-09T13:46:58.230" v="6453" actId="1076"/>
      <pc:docMkLst>
        <pc:docMk/>
      </pc:docMkLst>
      <pc:sldChg chg="addSp delSp modSp del mod">
        <pc:chgData name="Krzysztof Kanoniak" userId="95d478e4-6995-4870-851e-96bd1d2826d7" providerId="ADAL" clId="{53B68B52-525D-3545-997E-78093AA18D4C}" dt="2024-04-08T13:13:24.831" v="3280" actId="2696"/>
        <pc:sldMkLst>
          <pc:docMk/>
          <pc:sldMk cId="650317164" sldId="256"/>
        </pc:sldMkLst>
        <pc:spChg chg="mod">
          <ac:chgData name="Krzysztof Kanoniak" userId="95d478e4-6995-4870-851e-96bd1d2826d7" providerId="ADAL" clId="{53B68B52-525D-3545-997E-78093AA18D4C}" dt="2024-03-19T13:14:14.068" v="699" actId="14100"/>
          <ac:spMkLst>
            <pc:docMk/>
            <pc:sldMk cId="650317164" sldId="256"/>
            <ac:spMk id="4" creationId="{1BAC9371-A963-B111-A377-49AACA7C392B}"/>
          </ac:spMkLst>
        </pc:spChg>
        <pc:spChg chg="add mod">
          <ac:chgData name="Krzysztof Kanoniak" userId="95d478e4-6995-4870-851e-96bd1d2826d7" providerId="ADAL" clId="{53B68B52-525D-3545-997E-78093AA18D4C}" dt="2024-03-19T13:15:23.101" v="700" actId="20577"/>
          <ac:spMkLst>
            <pc:docMk/>
            <pc:sldMk cId="650317164" sldId="256"/>
            <ac:spMk id="5" creationId="{DE6DD92B-1C4A-83EF-97A8-32D65DF90A9C}"/>
          </ac:spMkLst>
        </pc:spChg>
        <pc:spChg chg="add mod">
          <ac:chgData name="Krzysztof Kanoniak" userId="95d478e4-6995-4870-851e-96bd1d2826d7" providerId="ADAL" clId="{53B68B52-525D-3545-997E-78093AA18D4C}" dt="2024-03-19T13:25:47.277" v="899" actId="167"/>
          <ac:spMkLst>
            <pc:docMk/>
            <pc:sldMk cId="650317164" sldId="256"/>
            <ac:spMk id="9" creationId="{0F255674-E4B1-5ECD-D136-AF8C13AC2AF0}"/>
          </ac:spMkLst>
        </pc:spChg>
        <pc:spChg chg="add mod">
          <ac:chgData name="Krzysztof Kanoniak" userId="95d478e4-6995-4870-851e-96bd1d2826d7" providerId="ADAL" clId="{53B68B52-525D-3545-997E-78093AA18D4C}" dt="2024-03-19T12:34:20.982" v="114" actId="1076"/>
          <ac:spMkLst>
            <pc:docMk/>
            <pc:sldMk cId="650317164" sldId="256"/>
            <ac:spMk id="10" creationId="{A9EF84E8-78D0-46CF-3F03-BAADB465FD0A}"/>
          </ac:spMkLst>
        </pc:spChg>
        <pc:spChg chg="add mod">
          <ac:chgData name="Krzysztof Kanoniak" userId="95d478e4-6995-4870-851e-96bd1d2826d7" providerId="ADAL" clId="{53B68B52-525D-3545-997E-78093AA18D4C}" dt="2024-03-19T13:25:47.277" v="899" actId="167"/>
          <ac:spMkLst>
            <pc:docMk/>
            <pc:sldMk cId="650317164" sldId="256"/>
            <ac:spMk id="11" creationId="{A40E9C67-A5AB-3962-0910-D945FA7853FB}"/>
          </ac:spMkLst>
        </pc:spChg>
        <pc:spChg chg="add del mod">
          <ac:chgData name="Krzysztof Kanoniak" userId="95d478e4-6995-4870-851e-96bd1d2826d7" providerId="ADAL" clId="{53B68B52-525D-3545-997E-78093AA18D4C}" dt="2024-03-19T12:37:33.581" v="181" actId="478"/>
          <ac:spMkLst>
            <pc:docMk/>
            <pc:sldMk cId="650317164" sldId="256"/>
            <ac:spMk id="12" creationId="{F0F7342D-4D3D-5E12-16AA-23CF611EC050}"/>
          </ac:spMkLst>
        </pc:spChg>
        <pc:spChg chg="add del mod">
          <ac:chgData name="Krzysztof Kanoniak" userId="95d478e4-6995-4870-851e-96bd1d2826d7" providerId="ADAL" clId="{53B68B52-525D-3545-997E-78093AA18D4C}" dt="2024-03-19T12:42:14.922" v="334" actId="478"/>
          <ac:spMkLst>
            <pc:docMk/>
            <pc:sldMk cId="650317164" sldId="256"/>
            <ac:spMk id="13" creationId="{46C4CE7B-A9D4-07E2-97FE-C8E8E0569EE4}"/>
          </ac:spMkLst>
        </pc:spChg>
        <pc:spChg chg="add del mod">
          <ac:chgData name="Krzysztof Kanoniak" userId="95d478e4-6995-4870-851e-96bd1d2826d7" providerId="ADAL" clId="{53B68B52-525D-3545-997E-78093AA18D4C}" dt="2024-03-19T12:42:12.665" v="332" actId="478"/>
          <ac:spMkLst>
            <pc:docMk/>
            <pc:sldMk cId="650317164" sldId="256"/>
            <ac:spMk id="14" creationId="{081767DB-F29A-64DC-1B15-3953D6321EA7}"/>
          </ac:spMkLst>
        </pc:spChg>
        <pc:spChg chg="add del mod">
          <ac:chgData name="Krzysztof Kanoniak" userId="95d478e4-6995-4870-851e-96bd1d2826d7" providerId="ADAL" clId="{53B68B52-525D-3545-997E-78093AA18D4C}" dt="2024-03-19T12:50:18.094" v="528" actId="478"/>
          <ac:spMkLst>
            <pc:docMk/>
            <pc:sldMk cId="650317164" sldId="256"/>
            <ac:spMk id="17" creationId="{CE97966A-10E2-CFC5-13CE-B382B0F6D7CA}"/>
          </ac:spMkLst>
        </pc:spChg>
        <pc:spChg chg="add mod">
          <ac:chgData name="Krzysztof Kanoniak" userId="95d478e4-6995-4870-851e-96bd1d2826d7" providerId="ADAL" clId="{53B68B52-525D-3545-997E-78093AA18D4C}" dt="2024-03-19T13:25:47.277" v="899" actId="167"/>
          <ac:spMkLst>
            <pc:docMk/>
            <pc:sldMk cId="650317164" sldId="256"/>
            <ac:spMk id="18" creationId="{14F98129-31C7-0094-BD99-14FFE5A4F7E9}"/>
          </ac:spMkLst>
        </pc:spChg>
        <pc:spChg chg="add mod">
          <ac:chgData name="Krzysztof Kanoniak" userId="95d478e4-6995-4870-851e-96bd1d2826d7" providerId="ADAL" clId="{53B68B52-525D-3545-997E-78093AA18D4C}" dt="2024-03-19T13:25:47.277" v="899" actId="167"/>
          <ac:spMkLst>
            <pc:docMk/>
            <pc:sldMk cId="650317164" sldId="256"/>
            <ac:spMk id="19" creationId="{5FAB9DBC-917A-7398-B114-FB19B9EFDE36}"/>
          </ac:spMkLst>
        </pc:spChg>
        <pc:spChg chg="add mod">
          <ac:chgData name="Krzysztof Kanoniak" userId="95d478e4-6995-4870-851e-96bd1d2826d7" providerId="ADAL" clId="{53B68B52-525D-3545-997E-78093AA18D4C}" dt="2024-03-19T13:25:47.277" v="899" actId="167"/>
          <ac:spMkLst>
            <pc:docMk/>
            <pc:sldMk cId="650317164" sldId="256"/>
            <ac:spMk id="20" creationId="{ED0850A5-7B23-48B8-7E94-B0743E083202}"/>
          </ac:spMkLst>
        </pc:spChg>
        <pc:spChg chg="add mod">
          <ac:chgData name="Krzysztof Kanoniak" userId="95d478e4-6995-4870-851e-96bd1d2826d7" providerId="ADAL" clId="{53B68B52-525D-3545-997E-78093AA18D4C}" dt="2024-03-19T13:25:47.277" v="899" actId="167"/>
          <ac:spMkLst>
            <pc:docMk/>
            <pc:sldMk cId="650317164" sldId="256"/>
            <ac:spMk id="21" creationId="{55B6990D-09F3-115C-FEED-F4C89A59595C}"/>
          </ac:spMkLst>
        </pc:spChg>
        <pc:picChg chg="add del mod">
          <ac:chgData name="Krzysztof Kanoniak" userId="95d478e4-6995-4870-851e-96bd1d2826d7" providerId="ADAL" clId="{53B68B52-525D-3545-997E-78093AA18D4C}" dt="2024-03-19T12:36:52.351" v="162" actId="478"/>
          <ac:picMkLst>
            <pc:docMk/>
            <pc:sldMk cId="650317164" sldId="256"/>
            <ac:picMk id="3" creationId="{6C029367-DF50-60C6-4D3F-6FF559707E47}"/>
          </ac:picMkLst>
        </pc:picChg>
        <pc:picChg chg="add mod">
          <ac:chgData name="Krzysztof Kanoniak" userId="95d478e4-6995-4870-851e-96bd1d2826d7" providerId="ADAL" clId="{53B68B52-525D-3545-997E-78093AA18D4C}" dt="2024-03-19T13:11:02.374" v="654" actId="1076"/>
          <ac:picMkLst>
            <pc:docMk/>
            <pc:sldMk cId="650317164" sldId="256"/>
            <ac:picMk id="6" creationId="{09DF40B1-C7EC-A9BB-EB0E-C7E0243287D5}"/>
          </ac:picMkLst>
        </pc:picChg>
        <pc:cxnChg chg="add mod">
          <ac:chgData name="Krzysztof Kanoniak" userId="95d478e4-6995-4870-851e-96bd1d2826d7" providerId="ADAL" clId="{53B68B52-525D-3545-997E-78093AA18D4C}" dt="2024-03-19T13:39:15.076" v="1148" actId="14100"/>
          <ac:cxnSpMkLst>
            <pc:docMk/>
            <pc:sldMk cId="650317164" sldId="256"/>
            <ac:cxnSpMk id="8" creationId="{162FC7B1-1037-4193-6648-A2EFE3137163}"/>
          </ac:cxnSpMkLst>
        </pc:cxnChg>
        <pc:cxnChg chg="add del mod">
          <ac:chgData name="Krzysztof Kanoniak" userId="95d478e4-6995-4870-851e-96bd1d2826d7" providerId="ADAL" clId="{53B68B52-525D-3545-997E-78093AA18D4C}" dt="2024-03-19T13:11:46.937" v="662" actId="478"/>
          <ac:cxnSpMkLst>
            <pc:docMk/>
            <pc:sldMk cId="650317164" sldId="256"/>
            <ac:cxnSpMk id="15" creationId="{D947B30B-BECF-1A08-7C94-24B1B3E2DC95}"/>
          </ac:cxnSpMkLst>
        </pc:cxnChg>
        <pc:cxnChg chg="add del mod">
          <ac:chgData name="Krzysztof Kanoniak" userId="95d478e4-6995-4870-851e-96bd1d2826d7" providerId="ADAL" clId="{53B68B52-525D-3545-997E-78093AA18D4C}" dt="2024-04-08T12:17:29.377" v="2283" actId="478"/>
          <ac:cxnSpMkLst>
            <pc:docMk/>
            <pc:sldMk cId="650317164" sldId="256"/>
            <ac:cxnSpMk id="24" creationId="{91FA2C13-2211-28AC-0371-AA63C7B5EDB0}"/>
          </ac:cxnSpMkLst>
        </pc:cxnChg>
      </pc:sldChg>
      <pc:sldChg chg="addSp delSp modSp add del mod">
        <pc:chgData name="Krzysztof Kanoniak" userId="95d478e4-6995-4870-851e-96bd1d2826d7" providerId="ADAL" clId="{53B68B52-525D-3545-997E-78093AA18D4C}" dt="2024-04-09T07:56:30.572" v="4132" actId="2696"/>
        <pc:sldMkLst>
          <pc:docMk/>
          <pc:sldMk cId="994883904" sldId="257"/>
        </pc:sldMkLst>
        <pc:spChg chg="add mod">
          <ac:chgData name="Krzysztof Kanoniak" userId="95d478e4-6995-4870-851e-96bd1d2826d7" providerId="ADAL" clId="{53B68B52-525D-3545-997E-78093AA18D4C}" dt="2024-03-19T13:28:37.264" v="1046" actId="1076"/>
          <ac:spMkLst>
            <pc:docMk/>
            <pc:sldMk cId="994883904" sldId="257"/>
            <ac:spMk id="3" creationId="{92B23F47-9B7F-45AD-2143-79A30FABC843}"/>
          </ac:spMkLst>
        </pc:spChg>
        <pc:spChg chg="del mod">
          <ac:chgData name="Krzysztof Kanoniak" userId="95d478e4-6995-4870-851e-96bd1d2826d7" providerId="ADAL" clId="{53B68B52-525D-3545-997E-78093AA18D4C}" dt="2024-03-19T13:20:31.164" v="704" actId="478"/>
          <ac:spMkLst>
            <pc:docMk/>
            <pc:sldMk cId="994883904" sldId="257"/>
            <ac:spMk id="4" creationId="{1BAC9371-A963-B111-A377-49AACA7C392B}"/>
          </ac:spMkLst>
        </pc:spChg>
        <pc:spChg chg="del">
          <ac:chgData name="Krzysztof Kanoniak" userId="95d478e4-6995-4870-851e-96bd1d2826d7" providerId="ADAL" clId="{53B68B52-525D-3545-997E-78093AA18D4C}" dt="2024-03-19T13:20:34.360" v="705" actId="478"/>
          <ac:spMkLst>
            <pc:docMk/>
            <pc:sldMk cId="994883904" sldId="257"/>
            <ac:spMk id="5" creationId="{DE6DD92B-1C4A-83EF-97A8-32D65DF90A9C}"/>
          </ac:spMkLst>
        </pc:spChg>
        <pc:spChg chg="add mod">
          <ac:chgData name="Krzysztof Kanoniak" userId="95d478e4-6995-4870-851e-96bd1d2826d7" providerId="ADAL" clId="{53B68B52-525D-3545-997E-78093AA18D4C}" dt="2024-03-19T13:28:37.264" v="1046" actId="1076"/>
          <ac:spMkLst>
            <pc:docMk/>
            <pc:sldMk cId="994883904" sldId="257"/>
            <ac:spMk id="7" creationId="{0FFB0523-604F-CED0-BCFD-EEDA179E6EF1}"/>
          </ac:spMkLst>
        </pc:spChg>
        <pc:spChg chg="del">
          <ac:chgData name="Krzysztof Kanoniak" userId="95d478e4-6995-4870-851e-96bd1d2826d7" providerId="ADAL" clId="{53B68B52-525D-3545-997E-78093AA18D4C}" dt="2024-03-19T13:20:39.980" v="706" actId="478"/>
          <ac:spMkLst>
            <pc:docMk/>
            <pc:sldMk cId="994883904" sldId="257"/>
            <ac:spMk id="9" creationId="{0F255674-E4B1-5ECD-D136-AF8C13AC2AF0}"/>
          </ac:spMkLst>
        </pc:spChg>
        <pc:spChg chg="add mod">
          <ac:chgData name="Krzysztof Kanoniak" userId="95d478e4-6995-4870-851e-96bd1d2826d7" providerId="ADAL" clId="{53B68B52-525D-3545-997E-78093AA18D4C}" dt="2024-03-19T13:28:37.264" v="1046" actId="1076"/>
          <ac:spMkLst>
            <pc:docMk/>
            <pc:sldMk cId="994883904" sldId="257"/>
            <ac:spMk id="10" creationId="{00DE648E-3C92-945A-7783-4CAD215AFAF9}"/>
          </ac:spMkLst>
        </pc:spChg>
        <pc:spChg chg="del mod">
          <ac:chgData name="Krzysztof Kanoniak" userId="95d478e4-6995-4870-851e-96bd1d2826d7" providerId="ADAL" clId="{53B68B52-525D-3545-997E-78093AA18D4C}" dt="2024-03-19T13:24:30.730" v="885" actId="478"/>
          <ac:spMkLst>
            <pc:docMk/>
            <pc:sldMk cId="994883904" sldId="257"/>
            <ac:spMk id="11" creationId="{A40E9C67-A5AB-3962-0910-D945FA7853FB}"/>
          </ac:spMkLst>
        </pc:spChg>
        <pc:spChg chg="mod">
          <ac:chgData name="Krzysztof Kanoniak" userId="95d478e4-6995-4870-851e-96bd1d2826d7" providerId="ADAL" clId="{53B68B52-525D-3545-997E-78093AA18D4C}" dt="2024-03-19T13:25:38.829" v="898" actId="167"/>
          <ac:spMkLst>
            <pc:docMk/>
            <pc:sldMk cId="994883904" sldId="257"/>
            <ac:spMk id="18" creationId="{14F98129-31C7-0094-BD99-14FFE5A4F7E9}"/>
          </ac:spMkLst>
        </pc:spChg>
        <pc:spChg chg="del mod">
          <ac:chgData name="Krzysztof Kanoniak" userId="95d478e4-6995-4870-851e-96bd1d2826d7" providerId="ADAL" clId="{53B68B52-525D-3545-997E-78093AA18D4C}" dt="2024-03-19T13:21:55.009" v="737" actId="478"/>
          <ac:spMkLst>
            <pc:docMk/>
            <pc:sldMk cId="994883904" sldId="257"/>
            <ac:spMk id="19" creationId="{5FAB9DBC-917A-7398-B114-FB19B9EFDE36}"/>
          </ac:spMkLst>
        </pc:spChg>
        <pc:spChg chg="mod">
          <ac:chgData name="Krzysztof Kanoniak" userId="95d478e4-6995-4870-851e-96bd1d2826d7" providerId="ADAL" clId="{53B68B52-525D-3545-997E-78093AA18D4C}" dt="2024-03-19T13:25:38.829" v="898" actId="167"/>
          <ac:spMkLst>
            <pc:docMk/>
            <pc:sldMk cId="994883904" sldId="257"/>
            <ac:spMk id="20" creationId="{ED0850A5-7B23-48B8-7E94-B0743E083202}"/>
          </ac:spMkLst>
        </pc:spChg>
        <pc:spChg chg="mod">
          <ac:chgData name="Krzysztof Kanoniak" userId="95d478e4-6995-4870-851e-96bd1d2826d7" providerId="ADAL" clId="{53B68B52-525D-3545-997E-78093AA18D4C}" dt="2024-03-19T13:25:38.829" v="898" actId="167"/>
          <ac:spMkLst>
            <pc:docMk/>
            <pc:sldMk cId="994883904" sldId="257"/>
            <ac:spMk id="21" creationId="{55B6990D-09F3-115C-FEED-F4C89A59595C}"/>
          </ac:spMkLst>
        </pc:spChg>
        <pc:picChg chg="del">
          <ac:chgData name="Krzysztof Kanoniak" userId="95d478e4-6995-4870-851e-96bd1d2826d7" providerId="ADAL" clId="{53B68B52-525D-3545-997E-78093AA18D4C}" dt="2024-03-19T13:20:28.887" v="702" actId="478"/>
          <ac:picMkLst>
            <pc:docMk/>
            <pc:sldMk cId="994883904" sldId="257"/>
            <ac:picMk id="6" creationId="{09DF40B1-C7EC-A9BB-EB0E-C7E0243287D5}"/>
          </ac:picMkLst>
        </pc:picChg>
        <pc:cxnChg chg="mod">
          <ac:chgData name="Krzysztof Kanoniak" userId="95d478e4-6995-4870-851e-96bd1d2826d7" providerId="ADAL" clId="{53B68B52-525D-3545-997E-78093AA18D4C}" dt="2024-03-19T13:33:08.065" v="1098" actId="14100"/>
          <ac:cxnSpMkLst>
            <pc:docMk/>
            <pc:sldMk cId="994883904" sldId="257"/>
            <ac:cxnSpMk id="8" creationId="{162FC7B1-1037-4193-6648-A2EFE3137163}"/>
          </ac:cxnSpMkLst>
        </pc:cxnChg>
        <pc:cxnChg chg="add del mod">
          <ac:chgData name="Krzysztof Kanoniak" userId="95d478e4-6995-4870-851e-96bd1d2826d7" providerId="ADAL" clId="{53B68B52-525D-3545-997E-78093AA18D4C}" dt="2024-03-19T13:44:20.068" v="1160" actId="478"/>
          <ac:cxnSpMkLst>
            <pc:docMk/>
            <pc:sldMk cId="994883904" sldId="257"/>
            <ac:cxnSpMk id="12" creationId="{4DF6CCCD-A3E9-F71B-A8E3-C4B904F0442A}"/>
          </ac:cxnSpMkLst>
        </pc:cxnChg>
        <pc:cxnChg chg="del">
          <ac:chgData name="Krzysztof Kanoniak" userId="95d478e4-6995-4870-851e-96bd1d2826d7" providerId="ADAL" clId="{53B68B52-525D-3545-997E-78093AA18D4C}" dt="2024-03-19T13:21:56.757" v="738" actId="478"/>
          <ac:cxnSpMkLst>
            <pc:docMk/>
            <pc:sldMk cId="994883904" sldId="257"/>
            <ac:cxnSpMk id="24" creationId="{91FA2C13-2211-28AC-0371-AA63C7B5EDB0}"/>
          </ac:cxnSpMkLst>
        </pc:cxnChg>
      </pc:sldChg>
      <pc:sldChg chg="modSp add del mod">
        <pc:chgData name="Krzysztof Kanoniak" userId="95d478e4-6995-4870-851e-96bd1d2826d7" providerId="ADAL" clId="{53B68B52-525D-3545-997E-78093AA18D4C}" dt="2024-04-09T07:56:33.525" v="4133" actId="2696"/>
        <pc:sldMkLst>
          <pc:docMk/>
          <pc:sldMk cId="1708539209" sldId="258"/>
        </pc:sldMkLst>
        <pc:spChg chg="mod">
          <ac:chgData name="Krzysztof Kanoniak" userId="95d478e4-6995-4870-851e-96bd1d2826d7" providerId="ADAL" clId="{53B68B52-525D-3545-997E-78093AA18D4C}" dt="2024-03-19T13:29:44.191" v="1049" actId="1076"/>
          <ac:spMkLst>
            <pc:docMk/>
            <pc:sldMk cId="1708539209" sldId="258"/>
            <ac:spMk id="3" creationId="{92B23F47-9B7F-45AD-2143-79A30FABC843}"/>
          </ac:spMkLst>
        </pc:spChg>
        <pc:spChg chg="mod">
          <ac:chgData name="Krzysztof Kanoniak" userId="95d478e4-6995-4870-851e-96bd1d2826d7" providerId="ADAL" clId="{53B68B52-525D-3545-997E-78093AA18D4C}" dt="2024-03-19T13:29:44.191" v="1049" actId="1076"/>
          <ac:spMkLst>
            <pc:docMk/>
            <pc:sldMk cId="1708539209" sldId="258"/>
            <ac:spMk id="7" creationId="{0FFB0523-604F-CED0-BCFD-EEDA179E6EF1}"/>
          </ac:spMkLst>
        </pc:spChg>
        <pc:spChg chg="mod">
          <ac:chgData name="Krzysztof Kanoniak" userId="95d478e4-6995-4870-851e-96bd1d2826d7" providerId="ADAL" clId="{53B68B52-525D-3545-997E-78093AA18D4C}" dt="2024-03-19T13:29:44.191" v="1049" actId="1076"/>
          <ac:spMkLst>
            <pc:docMk/>
            <pc:sldMk cId="1708539209" sldId="258"/>
            <ac:spMk id="10" creationId="{00DE648E-3C92-945A-7783-4CAD215AFAF9}"/>
          </ac:spMkLst>
        </pc:spChg>
        <pc:spChg chg="mod">
          <ac:chgData name="Krzysztof Kanoniak" userId="95d478e4-6995-4870-851e-96bd1d2826d7" providerId="ADAL" clId="{53B68B52-525D-3545-997E-78093AA18D4C}" dt="2024-03-19T13:29:38.162" v="1048" actId="1076"/>
          <ac:spMkLst>
            <pc:docMk/>
            <pc:sldMk cId="1708539209" sldId="258"/>
            <ac:spMk id="18" creationId="{14F98129-31C7-0094-BD99-14FFE5A4F7E9}"/>
          </ac:spMkLst>
        </pc:spChg>
        <pc:spChg chg="mod">
          <ac:chgData name="Krzysztof Kanoniak" userId="95d478e4-6995-4870-851e-96bd1d2826d7" providerId="ADAL" clId="{53B68B52-525D-3545-997E-78093AA18D4C}" dt="2024-03-19T13:29:38.162" v="1048" actId="1076"/>
          <ac:spMkLst>
            <pc:docMk/>
            <pc:sldMk cId="1708539209" sldId="258"/>
            <ac:spMk id="20" creationId="{ED0850A5-7B23-48B8-7E94-B0743E083202}"/>
          </ac:spMkLst>
        </pc:spChg>
        <pc:spChg chg="mod">
          <ac:chgData name="Krzysztof Kanoniak" userId="95d478e4-6995-4870-851e-96bd1d2826d7" providerId="ADAL" clId="{53B68B52-525D-3545-997E-78093AA18D4C}" dt="2024-03-19T13:29:38.162" v="1048" actId="1076"/>
          <ac:spMkLst>
            <pc:docMk/>
            <pc:sldMk cId="1708539209" sldId="258"/>
            <ac:spMk id="21" creationId="{55B6990D-09F3-115C-FEED-F4C89A59595C}"/>
          </ac:spMkLst>
        </pc:spChg>
        <pc:cxnChg chg="mod">
          <ac:chgData name="Krzysztof Kanoniak" userId="95d478e4-6995-4870-851e-96bd1d2826d7" providerId="ADAL" clId="{53B68B52-525D-3545-997E-78093AA18D4C}" dt="2024-03-19T13:29:38.162" v="1048" actId="1076"/>
          <ac:cxnSpMkLst>
            <pc:docMk/>
            <pc:sldMk cId="1708539209" sldId="258"/>
            <ac:cxnSpMk id="8" creationId="{162FC7B1-1037-4193-6648-A2EFE3137163}"/>
          </ac:cxnSpMkLst>
        </pc:cxnChg>
        <pc:cxnChg chg="mod">
          <ac:chgData name="Krzysztof Kanoniak" userId="95d478e4-6995-4870-851e-96bd1d2826d7" providerId="ADAL" clId="{53B68B52-525D-3545-997E-78093AA18D4C}" dt="2024-03-19T13:29:52.496" v="1050" actId="14100"/>
          <ac:cxnSpMkLst>
            <pc:docMk/>
            <pc:sldMk cId="1708539209" sldId="258"/>
            <ac:cxnSpMk id="12" creationId="{4DF6CCCD-A3E9-F71B-A8E3-C4B904F0442A}"/>
          </ac:cxnSpMkLst>
        </pc:cxnChg>
      </pc:sldChg>
      <pc:sldChg chg="addSp delSp modSp add del mod ord">
        <pc:chgData name="Krzysztof Kanoniak" userId="95d478e4-6995-4870-851e-96bd1d2826d7" providerId="ADAL" clId="{53B68B52-525D-3545-997E-78093AA18D4C}" dt="2024-04-08T13:06:15.567" v="3117" actId="2696"/>
        <pc:sldMkLst>
          <pc:docMk/>
          <pc:sldMk cId="539974658" sldId="259"/>
        </pc:sldMkLst>
        <pc:spChg chg="mod">
          <ac:chgData name="Krzysztof Kanoniak" userId="95d478e4-6995-4870-851e-96bd1d2826d7" providerId="ADAL" clId="{53B68B52-525D-3545-997E-78093AA18D4C}" dt="2024-03-19T13:31:35.695" v="1055" actId="20577"/>
          <ac:spMkLst>
            <pc:docMk/>
            <pc:sldMk cId="539974658" sldId="259"/>
            <ac:spMk id="4" creationId="{1BAC9371-A963-B111-A377-49AACA7C392B}"/>
          </ac:spMkLst>
        </pc:spChg>
        <pc:spChg chg="mod">
          <ac:chgData name="Krzysztof Kanoniak" userId="95d478e4-6995-4870-851e-96bd1d2826d7" providerId="ADAL" clId="{53B68B52-525D-3545-997E-78093AA18D4C}" dt="2024-03-19T13:35:37.129" v="1133" actId="1076"/>
          <ac:spMkLst>
            <pc:docMk/>
            <pc:sldMk cId="539974658" sldId="259"/>
            <ac:spMk id="5" creationId="{DE6DD92B-1C4A-83EF-97A8-32D65DF90A9C}"/>
          </ac:spMkLst>
        </pc:spChg>
        <pc:spChg chg="del mod">
          <ac:chgData name="Krzysztof Kanoniak" userId="95d478e4-6995-4870-851e-96bd1d2826d7" providerId="ADAL" clId="{53B68B52-525D-3545-997E-78093AA18D4C}" dt="2024-03-19T13:32:08.520" v="1081" actId="478"/>
          <ac:spMkLst>
            <pc:docMk/>
            <pc:sldMk cId="539974658" sldId="259"/>
            <ac:spMk id="9" creationId="{0F255674-E4B1-5ECD-D136-AF8C13AC2AF0}"/>
          </ac:spMkLst>
        </pc:spChg>
        <pc:spChg chg="del mod">
          <ac:chgData name="Krzysztof Kanoniak" userId="95d478e4-6995-4870-851e-96bd1d2826d7" providerId="ADAL" clId="{53B68B52-525D-3545-997E-78093AA18D4C}" dt="2024-03-19T13:32:41.481" v="1094" actId="478"/>
          <ac:spMkLst>
            <pc:docMk/>
            <pc:sldMk cId="539974658" sldId="259"/>
            <ac:spMk id="11" creationId="{A40E9C67-A5AB-3962-0910-D945FA7853FB}"/>
          </ac:spMkLst>
        </pc:spChg>
        <pc:spChg chg="mod">
          <ac:chgData name="Krzysztof Kanoniak" userId="95d478e4-6995-4870-851e-96bd1d2826d7" providerId="ADAL" clId="{53B68B52-525D-3545-997E-78093AA18D4C}" dt="2024-03-19T13:42:33.340" v="1157" actId="2711"/>
          <ac:spMkLst>
            <pc:docMk/>
            <pc:sldMk cId="539974658" sldId="259"/>
            <ac:spMk id="18" creationId="{14F98129-31C7-0094-BD99-14FFE5A4F7E9}"/>
          </ac:spMkLst>
        </pc:spChg>
        <pc:spChg chg="del">
          <ac:chgData name="Krzysztof Kanoniak" userId="95d478e4-6995-4870-851e-96bd1d2826d7" providerId="ADAL" clId="{53B68B52-525D-3545-997E-78093AA18D4C}" dt="2024-03-19T13:32:06.091" v="1078" actId="478"/>
          <ac:spMkLst>
            <pc:docMk/>
            <pc:sldMk cId="539974658" sldId="259"/>
            <ac:spMk id="19" creationId="{5FAB9DBC-917A-7398-B114-FB19B9EFDE36}"/>
          </ac:spMkLst>
        </pc:spChg>
        <pc:spChg chg="del">
          <ac:chgData name="Krzysztof Kanoniak" userId="95d478e4-6995-4870-851e-96bd1d2826d7" providerId="ADAL" clId="{53B68B52-525D-3545-997E-78093AA18D4C}" dt="2024-03-19T13:32:06.091" v="1078" actId="478"/>
          <ac:spMkLst>
            <pc:docMk/>
            <pc:sldMk cId="539974658" sldId="259"/>
            <ac:spMk id="20" creationId="{ED0850A5-7B23-48B8-7E94-B0743E083202}"/>
          </ac:spMkLst>
        </pc:spChg>
        <pc:spChg chg="del">
          <ac:chgData name="Krzysztof Kanoniak" userId="95d478e4-6995-4870-851e-96bd1d2826d7" providerId="ADAL" clId="{53B68B52-525D-3545-997E-78093AA18D4C}" dt="2024-03-19T13:32:06.091" v="1078" actId="478"/>
          <ac:spMkLst>
            <pc:docMk/>
            <pc:sldMk cId="539974658" sldId="259"/>
            <ac:spMk id="21" creationId="{55B6990D-09F3-115C-FEED-F4C89A59595C}"/>
          </ac:spMkLst>
        </pc:spChg>
        <pc:spChg chg="add del mod">
          <ac:chgData name="Krzysztof Kanoniak" userId="95d478e4-6995-4870-851e-96bd1d2826d7" providerId="ADAL" clId="{53B68B52-525D-3545-997E-78093AA18D4C}" dt="2024-03-19T13:53:30.140" v="1217"/>
          <ac:spMkLst>
            <pc:docMk/>
            <pc:sldMk cId="539974658" sldId="259"/>
            <ac:spMk id="25" creationId="{187BDE8F-68B1-9953-7A7B-D726C68488A9}"/>
          </ac:spMkLst>
        </pc:spChg>
        <pc:spChg chg="add del mod">
          <ac:chgData name="Krzysztof Kanoniak" userId="95d478e4-6995-4870-851e-96bd1d2826d7" providerId="ADAL" clId="{53B68B52-525D-3545-997E-78093AA18D4C}" dt="2024-03-19T13:53:30.140" v="1217"/>
          <ac:spMkLst>
            <pc:docMk/>
            <pc:sldMk cId="539974658" sldId="259"/>
            <ac:spMk id="26" creationId="{EFFBC6BE-32AC-496E-CE62-375E011197D5}"/>
          </ac:spMkLst>
        </pc:spChg>
        <pc:spChg chg="mod">
          <ac:chgData name="Krzysztof Kanoniak" userId="95d478e4-6995-4870-851e-96bd1d2826d7" providerId="ADAL" clId="{53B68B52-525D-3545-997E-78093AA18D4C}" dt="2024-03-19T13:50:58.048" v="1189"/>
          <ac:spMkLst>
            <pc:docMk/>
            <pc:sldMk cId="539974658" sldId="259"/>
            <ac:spMk id="27" creationId="{28B0B6F9-E63E-444E-3D18-9E7BB3DF563B}"/>
          </ac:spMkLst>
        </pc:spChg>
        <pc:spChg chg="mod">
          <ac:chgData name="Krzysztof Kanoniak" userId="95d478e4-6995-4870-851e-96bd1d2826d7" providerId="ADAL" clId="{53B68B52-525D-3545-997E-78093AA18D4C}" dt="2024-03-19T13:53:07.169" v="1211"/>
          <ac:spMkLst>
            <pc:docMk/>
            <pc:sldMk cId="539974658" sldId="259"/>
            <ac:spMk id="28" creationId="{625299A3-B070-D5C2-18EF-FF115B5E044C}"/>
          </ac:spMkLst>
        </pc:spChg>
        <pc:spChg chg="mod">
          <ac:chgData name="Krzysztof Kanoniak" userId="95d478e4-6995-4870-851e-96bd1d2826d7" providerId="ADAL" clId="{53B68B52-525D-3545-997E-78093AA18D4C}" dt="2024-03-19T13:53:07.169" v="1211"/>
          <ac:spMkLst>
            <pc:docMk/>
            <pc:sldMk cId="539974658" sldId="259"/>
            <ac:spMk id="29" creationId="{A61D28B8-4B93-D3B0-A161-FFC2433B5B42}"/>
          </ac:spMkLst>
        </pc:spChg>
        <pc:spChg chg="mod">
          <ac:chgData name="Krzysztof Kanoniak" userId="95d478e4-6995-4870-851e-96bd1d2826d7" providerId="ADAL" clId="{53B68B52-525D-3545-997E-78093AA18D4C}" dt="2024-03-19T13:53:14.850" v="1215"/>
          <ac:spMkLst>
            <pc:docMk/>
            <pc:sldMk cId="539974658" sldId="259"/>
            <ac:spMk id="30" creationId="{4B52CB89-3AC0-03D9-13EB-19AE0AF24F4F}"/>
          </ac:spMkLst>
        </pc:spChg>
        <pc:spChg chg="mod">
          <ac:chgData name="Krzysztof Kanoniak" userId="95d478e4-6995-4870-851e-96bd1d2826d7" providerId="ADAL" clId="{53B68B52-525D-3545-997E-78093AA18D4C}" dt="2024-03-19T13:55:32.074" v="1537" actId="164"/>
          <ac:spMkLst>
            <pc:docMk/>
            <pc:sldMk cId="539974658" sldId="259"/>
            <ac:spMk id="31" creationId="{CBEA494E-3DDD-6ACE-DC40-1FE00E1BDC95}"/>
          </ac:spMkLst>
        </pc:spChg>
        <pc:spChg chg="add mod">
          <ac:chgData name="Krzysztof Kanoniak" userId="95d478e4-6995-4870-851e-96bd1d2826d7" providerId="ADAL" clId="{53B68B52-525D-3545-997E-78093AA18D4C}" dt="2024-03-19T13:55:32.074" v="1537" actId="164"/>
          <ac:spMkLst>
            <pc:docMk/>
            <pc:sldMk cId="539974658" sldId="259"/>
            <ac:spMk id="32" creationId="{1AA876B0-42F2-2A5E-7323-FBEB7FAB034B}"/>
          </ac:spMkLst>
        </pc:spChg>
        <pc:spChg chg="add mod">
          <ac:chgData name="Krzysztof Kanoniak" userId="95d478e4-6995-4870-851e-96bd1d2826d7" providerId="ADAL" clId="{53B68B52-525D-3545-997E-78093AA18D4C}" dt="2024-03-19T13:54:41.988" v="1528" actId="571"/>
          <ac:spMkLst>
            <pc:docMk/>
            <pc:sldMk cId="539974658" sldId="259"/>
            <ac:spMk id="33" creationId="{FB183D7F-2087-434E-4862-D9E71586428C}"/>
          </ac:spMkLst>
        </pc:spChg>
        <pc:spChg chg="add del mod">
          <ac:chgData name="Krzysztof Kanoniak" userId="95d478e4-6995-4870-851e-96bd1d2826d7" providerId="ADAL" clId="{53B68B52-525D-3545-997E-78093AA18D4C}" dt="2024-03-19T13:55:08.905" v="1533" actId="478"/>
          <ac:spMkLst>
            <pc:docMk/>
            <pc:sldMk cId="539974658" sldId="259"/>
            <ac:spMk id="34" creationId="{89A24F82-99C1-E11F-3C44-888CFCE1C2D8}"/>
          </ac:spMkLst>
        </pc:spChg>
        <pc:spChg chg="mod">
          <ac:chgData name="Krzysztof Kanoniak" userId="95d478e4-6995-4870-851e-96bd1d2826d7" providerId="ADAL" clId="{53B68B52-525D-3545-997E-78093AA18D4C}" dt="2024-03-19T13:56:10.103" v="1548" actId="207"/>
          <ac:spMkLst>
            <pc:docMk/>
            <pc:sldMk cId="539974658" sldId="259"/>
            <ac:spMk id="37" creationId="{41EEC0FE-10E6-3676-003E-EEFF8020A9F9}"/>
          </ac:spMkLst>
        </pc:spChg>
        <pc:spChg chg="mod">
          <ac:chgData name="Krzysztof Kanoniak" userId="95d478e4-6995-4870-851e-96bd1d2826d7" providerId="ADAL" clId="{53B68B52-525D-3545-997E-78093AA18D4C}" dt="2024-03-19T13:56:10.103" v="1548" actId="207"/>
          <ac:spMkLst>
            <pc:docMk/>
            <pc:sldMk cId="539974658" sldId="259"/>
            <ac:spMk id="38" creationId="{CEFD7ADA-D548-A8D4-11F9-292CA7D03970}"/>
          </ac:spMkLst>
        </pc:spChg>
        <pc:grpChg chg="add del mod">
          <ac:chgData name="Krzysztof Kanoniak" userId="95d478e4-6995-4870-851e-96bd1d2826d7" providerId="ADAL" clId="{53B68B52-525D-3545-997E-78093AA18D4C}" dt="2024-03-19T13:55:53.099" v="1546" actId="478"/>
          <ac:grpSpMkLst>
            <pc:docMk/>
            <pc:sldMk cId="539974658" sldId="259"/>
            <ac:grpSpMk id="35" creationId="{1A0E882D-7355-899B-D94F-7F9AA3E2F983}"/>
          </ac:grpSpMkLst>
        </pc:grpChg>
        <pc:grpChg chg="add mod">
          <ac:chgData name="Krzysztof Kanoniak" userId="95d478e4-6995-4870-851e-96bd1d2826d7" providerId="ADAL" clId="{53B68B52-525D-3545-997E-78093AA18D4C}" dt="2024-03-19T13:57:11.099" v="1556" actId="1076"/>
          <ac:grpSpMkLst>
            <pc:docMk/>
            <pc:sldMk cId="539974658" sldId="259"/>
            <ac:grpSpMk id="36" creationId="{152CE59B-9173-3430-C3F1-0AE85AE5D1E1}"/>
          </ac:grpSpMkLst>
        </pc:grpChg>
        <pc:cxnChg chg="add mod">
          <ac:chgData name="Krzysztof Kanoniak" userId="95d478e4-6995-4870-851e-96bd1d2826d7" providerId="ADAL" clId="{53B68B52-525D-3545-997E-78093AA18D4C}" dt="2024-03-19T13:34:26.260" v="1117" actId="1076"/>
          <ac:cxnSpMkLst>
            <pc:docMk/>
            <pc:sldMk cId="539974658" sldId="259"/>
            <ac:cxnSpMk id="3" creationId="{BBD0AF29-441D-ED2C-FABF-AC363523BC40}"/>
          </ac:cxnSpMkLst>
        </pc:cxnChg>
        <pc:cxnChg chg="del mod">
          <ac:chgData name="Krzysztof Kanoniak" userId="95d478e4-6995-4870-851e-96bd1d2826d7" providerId="ADAL" clId="{53B68B52-525D-3545-997E-78093AA18D4C}" dt="2024-03-19T13:39:43.841" v="1151" actId="478"/>
          <ac:cxnSpMkLst>
            <pc:docMk/>
            <pc:sldMk cId="539974658" sldId="259"/>
            <ac:cxnSpMk id="8" creationId="{162FC7B1-1037-4193-6648-A2EFE3137163}"/>
          </ac:cxnSpMkLst>
        </pc:cxnChg>
        <pc:cxnChg chg="add del mod">
          <ac:chgData name="Krzysztof Kanoniak" userId="95d478e4-6995-4870-851e-96bd1d2826d7" providerId="ADAL" clId="{53B68B52-525D-3545-997E-78093AA18D4C}" dt="2024-03-19T13:35:50.674" v="1135" actId="478"/>
          <ac:cxnSpMkLst>
            <pc:docMk/>
            <pc:sldMk cId="539974658" sldId="259"/>
            <ac:cxnSpMk id="12" creationId="{0055564C-7B12-A643-8A7A-636AA448A224}"/>
          </ac:cxnSpMkLst>
        </pc:cxnChg>
        <pc:cxnChg chg="add del mod">
          <ac:chgData name="Krzysztof Kanoniak" userId="95d478e4-6995-4870-851e-96bd1d2826d7" providerId="ADAL" clId="{53B68B52-525D-3545-997E-78093AA18D4C}" dt="2024-03-19T13:35:50.674" v="1135" actId="478"/>
          <ac:cxnSpMkLst>
            <pc:docMk/>
            <pc:sldMk cId="539974658" sldId="259"/>
            <ac:cxnSpMk id="13" creationId="{76AD282C-BBE4-DED2-0E12-134D625F8488}"/>
          </ac:cxnSpMkLst>
        </pc:cxnChg>
        <pc:cxnChg chg="add del mod">
          <ac:chgData name="Krzysztof Kanoniak" userId="95d478e4-6995-4870-851e-96bd1d2826d7" providerId="ADAL" clId="{53B68B52-525D-3545-997E-78093AA18D4C}" dt="2024-03-19T13:35:50.674" v="1135" actId="478"/>
          <ac:cxnSpMkLst>
            <pc:docMk/>
            <pc:sldMk cId="539974658" sldId="259"/>
            <ac:cxnSpMk id="15" creationId="{1E01A0E1-4B83-C8D7-EAE5-D74B6BAE6B3C}"/>
          </ac:cxnSpMkLst>
        </pc:cxnChg>
        <pc:cxnChg chg="add mod">
          <ac:chgData name="Krzysztof Kanoniak" userId="95d478e4-6995-4870-851e-96bd1d2826d7" providerId="ADAL" clId="{53B68B52-525D-3545-997E-78093AA18D4C}" dt="2024-03-19T13:39:48.128" v="1152"/>
          <ac:cxnSpMkLst>
            <pc:docMk/>
            <pc:sldMk cId="539974658" sldId="259"/>
            <ac:cxnSpMk id="17" creationId="{F535367F-E9FC-3125-68B6-B2C4070F6892}"/>
          </ac:cxnSpMkLst>
        </pc:cxnChg>
        <pc:cxnChg chg="add del mod">
          <ac:chgData name="Krzysztof Kanoniak" userId="95d478e4-6995-4870-851e-96bd1d2826d7" providerId="ADAL" clId="{53B68B52-525D-3545-997E-78093AA18D4C}" dt="2024-03-19T13:48:22.869" v="1164" actId="478"/>
          <ac:cxnSpMkLst>
            <pc:docMk/>
            <pc:sldMk cId="539974658" sldId="259"/>
            <ac:cxnSpMk id="23" creationId="{1FA2C5FC-FAF0-F75E-3AF0-C497950940D1}"/>
          </ac:cxnSpMkLst>
        </pc:cxnChg>
        <pc:cxnChg chg="del">
          <ac:chgData name="Krzysztof Kanoniak" userId="95d478e4-6995-4870-851e-96bd1d2826d7" providerId="ADAL" clId="{53B68B52-525D-3545-997E-78093AA18D4C}" dt="2024-03-19T13:32:06.091" v="1078" actId="478"/>
          <ac:cxnSpMkLst>
            <pc:docMk/>
            <pc:sldMk cId="539974658" sldId="259"/>
            <ac:cxnSpMk id="24" creationId="{91FA2C13-2211-28AC-0371-AA63C7B5EDB0}"/>
          </ac:cxnSpMkLst>
        </pc:cxnChg>
      </pc:sldChg>
      <pc:sldChg chg="add del">
        <pc:chgData name="Krzysztof Kanoniak" userId="95d478e4-6995-4870-851e-96bd1d2826d7" providerId="ADAL" clId="{53B68B52-525D-3545-997E-78093AA18D4C}" dt="2024-03-19T13:31:24.432" v="1052" actId="2696"/>
        <pc:sldMkLst>
          <pc:docMk/>
          <pc:sldMk cId="3388862109" sldId="259"/>
        </pc:sldMkLst>
      </pc:sldChg>
      <pc:sldChg chg="delSp modSp add del mod ord">
        <pc:chgData name="Krzysztof Kanoniak" userId="95d478e4-6995-4870-851e-96bd1d2826d7" providerId="ADAL" clId="{53B68B52-525D-3545-997E-78093AA18D4C}" dt="2024-04-08T12:06:52.945" v="2151" actId="2696"/>
        <pc:sldMkLst>
          <pc:docMk/>
          <pc:sldMk cId="3069286369" sldId="260"/>
        </pc:sldMkLst>
        <pc:spChg chg="mod">
          <ac:chgData name="Krzysztof Kanoniak" userId="95d478e4-6995-4870-851e-96bd1d2826d7" providerId="ADAL" clId="{53B68B52-525D-3545-997E-78093AA18D4C}" dt="2024-03-19T13:59:48.216" v="1561" actId="20577"/>
          <ac:spMkLst>
            <pc:docMk/>
            <pc:sldMk cId="3069286369" sldId="260"/>
            <ac:spMk id="4" creationId="{1BAC9371-A963-B111-A377-49AACA7C392B}"/>
          </ac:spMkLst>
        </pc:spChg>
        <pc:spChg chg="mod">
          <ac:chgData name="Krzysztof Kanoniak" userId="95d478e4-6995-4870-851e-96bd1d2826d7" providerId="ADAL" clId="{53B68B52-525D-3545-997E-78093AA18D4C}" dt="2024-03-19T14:00:40.150" v="1585" actId="1076"/>
          <ac:spMkLst>
            <pc:docMk/>
            <pc:sldMk cId="3069286369" sldId="260"/>
            <ac:spMk id="5" creationId="{DE6DD92B-1C4A-83EF-97A8-32D65DF90A9C}"/>
          </ac:spMkLst>
        </pc:spChg>
        <pc:spChg chg="del mod">
          <ac:chgData name="Krzysztof Kanoniak" userId="95d478e4-6995-4870-851e-96bd1d2826d7" providerId="ADAL" clId="{53B68B52-525D-3545-997E-78093AA18D4C}" dt="2024-03-19T14:00:35.255" v="1582" actId="478"/>
          <ac:spMkLst>
            <pc:docMk/>
            <pc:sldMk cId="3069286369" sldId="260"/>
            <ac:spMk id="9" creationId="{0F255674-E4B1-5ECD-D136-AF8C13AC2AF0}"/>
          </ac:spMkLst>
        </pc:spChg>
        <pc:spChg chg="del mod">
          <ac:chgData name="Krzysztof Kanoniak" userId="95d478e4-6995-4870-851e-96bd1d2826d7" providerId="ADAL" clId="{53B68B52-525D-3545-997E-78093AA18D4C}" dt="2024-03-19T14:00:49.768" v="1588" actId="478"/>
          <ac:spMkLst>
            <pc:docMk/>
            <pc:sldMk cId="3069286369" sldId="260"/>
            <ac:spMk id="11" creationId="{A40E9C67-A5AB-3962-0910-D945FA7853FB}"/>
          </ac:spMkLst>
        </pc:spChg>
        <pc:spChg chg="del">
          <ac:chgData name="Krzysztof Kanoniak" userId="95d478e4-6995-4870-851e-96bd1d2826d7" providerId="ADAL" clId="{53B68B52-525D-3545-997E-78093AA18D4C}" dt="2024-03-19T14:00:49.768" v="1588" actId="478"/>
          <ac:spMkLst>
            <pc:docMk/>
            <pc:sldMk cId="3069286369" sldId="260"/>
            <ac:spMk id="18" creationId="{14F98129-31C7-0094-BD99-14FFE5A4F7E9}"/>
          </ac:spMkLst>
        </pc:spChg>
        <pc:spChg chg="del">
          <ac:chgData name="Krzysztof Kanoniak" userId="95d478e4-6995-4870-851e-96bd1d2826d7" providerId="ADAL" clId="{53B68B52-525D-3545-997E-78093AA18D4C}" dt="2024-03-19T14:00:44.889" v="1586" actId="478"/>
          <ac:spMkLst>
            <pc:docMk/>
            <pc:sldMk cId="3069286369" sldId="260"/>
            <ac:spMk id="19" creationId="{5FAB9DBC-917A-7398-B114-FB19B9EFDE36}"/>
          </ac:spMkLst>
        </pc:spChg>
        <pc:spChg chg="del">
          <ac:chgData name="Krzysztof Kanoniak" userId="95d478e4-6995-4870-851e-96bd1d2826d7" providerId="ADAL" clId="{53B68B52-525D-3545-997E-78093AA18D4C}" dt="2024-03-19T14:00:44.889" v="1586" actId="478"/>
          <ac:spMkLst>
            <pc:docMk/>
            <pc:sldMk cId="3069286369" sldId="260"/>
            <ac:spMk id="20" creationId="{ED0850A5-7B23-48B8-7E94-B0743E083202}"/>
          </ac:spMkLst>
        </pc:spChg>
        <pc:spChg chg="del mod">
          <ac:chgData name="Krzysztof Kanoniak" userId="95d478e4-6995-4870-851e-96bd1d2826d7" providerId="ADAL" clId="{53B68B52-525D-3545-997E-78093AA18D4C}" dt="2024-03-19T14:00:44.889" v="1586" actId="478"/>
          <ac:spMkLst>
            <pc:docMk/>
            <pc:sldMk cId="3069286369" sldId="260"/>
            <ac:spMk id="21" creationId="{55B6990D-09F3-115C-FEED-F4C89A59595C}"/>
          </ac:spMkLst>
        </pc:spChg>
        <pc:cxnChg chg="del">
          <ac:chgData name="Krzysztof Kanoniak" userId="95d478e4-6995-4870-851e-96bd1d2826d7" providerId="ADAL" clId="{53B68B52-525D-3545-997E-78093AA18D4C}" dt="2024-03-19T14:00:32.727" v="1580" actId="478"/>
          <ac:cxnSpMkLst>
            <pc:docMk/>
            <pc:sldMk cId="3069286369" sldId="260"/>
            <ac:cxnSpMk id="24" creationId="{91FA2C13-2211-28AC-0371-AA63C7B5EDB0}"/>
          </ac:cxnSpMkLst>
        </pc:cxnChg>
      </pc:sldChg>
      <pc:sldChg chg="modSp add del mod">
        <pc:chgData name="Krzysztof Kanoniak" userId="95d478e4-6995-4870-851e-96bd1d2826d7" providerId="ADAL" clId="{53B68B52-525D-3545-997E-78093AA18D4C}" dt="2024-03-19T14:02:08.184" v="1592" actId="2696"/>
        <pc:sldMkLst>
          <pc:docMk/>
          <pc:sldMk cId="2326135114" sldId="261"/>
        </pc:sldMkLst>
        <pc:grpChg chg="mod">
          <ac:chgData name="Krzysztof Kanoniak" userId="95d478e4-6995-4870-851e-96bd1d2826d7" providerId="ADAL" clId="{53B68B52-525D-3545-997E-78093AA18D4C}" dt="2024-03-19T13:59:31.654" v="1560" actId="688"/>
          <ac:grpSpMkLst>
            <pc:docMk/>
            <pc:sldMk cId="2326135114" sldId="261"/>
            <ac:grpSpMk id="36" creationId="{152CE59B-9173-3430-C3F1-0AE85AE5D1E1}"/>
          </ac:grpSpMkLst>
        </pc:grpChg>
      </pc:sldChg>
      <pc:sldChg chg="add del ord">
        <pc:chgData name="Krzysztof Kanoniak" userId="95d478e4-6995-4870-851e-96bd1d2826d7" providerId="ADAL" clId="{53B68B52-525D-3545-997E-78093AA18D4C}" dt="2024-04-08T13:06:19.074" v="3118" actId="2696"/>
        <pc:sldMkLst>
          <pc:docMk/>
          <pc:sldMk cId="78050677" sldId="262"/>
        </pc:sldMkLst>
      </pc:sldChg>
      <pc:sldChg chg="addSp delSp modSp add del mod ord">
        <pc:chgData name="Krzysztof Kanoniak" userId="95d478e4-6995-4870-851e-96bd1d2826d7" providerId="ADAL" clId="{53B68B52-525D-3545-997E-78093AA18D4C}" dt="2024-04-08T12:13:37.845" v="2241" actId="2696"/>
        <pc:sldMkLst>
          <pc:docMk/>
          <pc:sldMk cId="4098239953" sldId="263"/>
        </pc:sldMkLst>
        <pc:spChg chg="add mod">
          <ac:chgData name="Krzysztof Kanoniak" userId="95d478e4-6995-4870-851e-96bd1d2826d7" providerId="ADAL" clId="{53B68B52-525D-3545-997E-78093AA18D4C}" dt="2024-03-19T14:05:07.217" v="1640" actId="14100"/>
          <ac:spMkLst>
            <pc:docMk/>
            <pc:sldMk cId="4098239953" sldId="263"/>
            <ac:spMk id="2" creationId="{AED73D45-0C01-5549-8A61-FB0135BFAB30}"/>
          </ac:spMkLst>
        </pc:spChg>
        <pc:spChg chg="del">
          <ac:chgData name="Krzysztof Kanoniak" userId="95d478e4-6995-4870-851e-96bd1d2826d7" providerId="ADAL" clId="{53B68B52-525D-3545-997E-78093AA18D4C}" dt="2024-03-19T14:02:21.955" v="1595" actId="478"/>
          <ac:spMkLst>
            <pc:docMk/>
            <pc:sldMk cId="4098239953" sldId="263"/>
            <ac:spMk id="5" creationId="{DE6DD92B-1C4A-83EF-97A8-32D65DF90A9C}"/>
          </ac:spMkLst>
        </pc:spChg>
        <pc:spChg chg="del mod">
          <ac:chgData name="Krzysztof Kanoniak" userId="95d478e4-6995-4870-851e-96bd1d2826d7" providerId="ADAL" clId="{53B68B52-525D-3545-997E-78093AA18D4C}" dt="2024-03-19T14:02:29.642" v="1597" actId="478"/>
          <ac:spMkLst>
            <pc:docMk/>
            <pc:sldMk cId="4098239953" sldId="263"/>
            <ac:spMk id="18" creationId="{14F98129-31C7-0094-BD99-14FFE5A4F7E9}"/>
          </ac:spMkLst>
        </pc:spChg>
        <pc:grpChg chg="mod">
          <ac:chgData name="Krzysztof Kanoniak" userId="95d478e4-6995-4870-851e-96bd1d2826d7" providerId="ADAL" clId="{53B68B52-525D-3545-997E-78093AA18D4C}" dt="2024-03-19T14:06:54.071" v="1648" actId="14100"/>
          <ac:grpSpMkLst>
            <pc:docMk/>
            <pc:sldMk cId="4098239953" sldId="263"/>
            <ac:grpSpMk id="36" creationId="{152CE59B-9173-3430-C3F1-0AE85AE5D1E1}"/>
          </ac:grpSpMkLst>
        </pc:grpChg>
        <pc:cxnChg chg="mod">
          <ac:chgData name="Krzysztof Kanoniak" userId="95d478e4-6995-4870-851e-96bd1d2826d7" providerId="ADAL" clId="{53B68B52-525D-3545-997E-78093AA18D4C}" dt="2024-03-19T14:05:01.212" v="1638" actId="1076"/>
          <ac:cxnSpMkLst>
            <pc:docMk/>
            <pc:sldMk cId="4098239953" sldId="263"/>
            <ac:cxnSpMk id="17" creationId="{F535367F-E9FC-3125-68B6-B2C4070F6892}"/>
          </ac:cxnSpMkLst>
        </pc:cxnChg>
      </pc:sldChg>
      <pc:sldChg chg="addSp delSp modSp add del mod ord">
        <pc:chgData name="Krzysztof Kanoniak" userId="95d478e4-6995-4870-851e-96bd1d2826d7" providerId="ADAL" clId="{53B68B52-525D-3545-997E-78093AA18D4C}" dt="2024-04-08T12:05:37.393" v="2143" actId="2696"/>
        <pc:sldMkLst>
          <pc:docMk/>
          <pc:sldMk cId="1263449927" sldId="264"/>
        </pc:sldMkLst>
        <pc:spChg chg="add del mod">
          <ac:chgData name="Krzysztof Kanoniak" userId="95d478e4-6995-4870-851e-96bd1d2826d7" providerId="ADAL" clId="{53B68B52-525D-3545-997E-78093AA18D4C}" dt="2024-03-19T14:10:45.083" v="1724" actId="478"/>
          <ac:spMkLst>
            <pc:docMk/>
            <pc:sldMk cId="1263449927" sldId="264"/>
            <ac:spMk id="3" creationId="{ED56ABE4-20D0-7E6D-C095-58619DE9E362}"/>
          </ac:spMkLst>
        </pc:spChg>
        <pc:spChg chg="mod">
          <ac:chgData name="Krzysztof Kanoniak" userId="95d478e4-6995-4870-851e-96bd1d2826d7" providerId="ADAL" clId="{53B68B52-525D-3545-997E-78093AA18D4C}" dt="2024-03-19T14:08:39.816" v="1661" actId="20577"/>
          <ac:spMkLst>
            <pc:docMk/>
            <pc:sldMk cId="1263449927" sldId="264"/>
            <ac:spMk id="4" creationId="{1BAC9371-A963-B111-A377-49AACA7C392B}"/>
          </ac:spMkLst>
        </pc:spChg>
        <pc:spChg chg="mod">
          <ac:chgData name="Krzysztof Kanoniak" userId="95d478e4-6995-4870-851e-96bd1d2826d7" providerId="ADAL" clId="{53B68B52-525D-3545-997E-78093AA18D4C}" dt="2024-03-19T14:10:58.365" v="1746" actId="20577"/>
          <ac:spMkLst>
            <pc:docMk/>
            <pc:sldMk cId="1263449927" sldId="264"/>
            <ac:spMk id="5" creationId="{DE6DD92B-1C4A-83EF-97A8-32D65DF90A9C}"/>
          </ac:spMkLst>
        </pc:spChg>
        <pc:spChg chg="add mod">
          <ac:chgData name="Krzysztof Kanoniak" userId="95d478e4-6995-4870-851e-96bd1d2826d7" providerId="ADAL" clId="{53B68B52-525D-3545-997E-78093AA18D4C}" dt="2024-03-19T14:12:41.769" v="1875" actId="167"/>
          <ac:spMkLst>
            <pc:docMk/>
            <pc:sldMk cId="1263449927" sldId="264"/>
            <ac:spMk id="7" creationId="{E1149062-2D1A-5768-2207-ECB85C9B24BD}"/>
          </ac:spMkLst>
        </pc:spChg>
        <pc:spChg chg="mod">
          <ac:chgData name="Krzysztof Kanoniak" userId="95d478e4-6995-4870-851e-96bd1d2826d7" providerId="ADAL" clId="{53B68B52-525D-3545-997E-78093AA18D4C}" dt="2024-03-19T14:12:41.769" v="1875" actId="167"/>
          <ac:spMkLst>
            <pc:docMk/>
            <pc:sldMk cId="1263449927" sldId="264"/>
            <ac:spMk id="9" creationId="{0F255674-E4B1-5ECD-D136-AF8C13AC2AF0}"/>
          </ac:spMkLst>
        </pc:spChg>
        <pc:spChg chg="del">
          <ac:chgData name="Krzysztof Kanoniak" userId="95d478e4-6995-4870-851e-96bd1d2826d7" providerId="ADAL" clId="{53B68B52-525D-3545-997E-78093AA18D4C}" dt="2024-03-19T14:09:08.115" v="1684" actId="478"/>
          <ac:spMkLst>
            <pc:docMk/>
            <pc:sldMk cId="1263449927" sldId="264"/>
            <ac:spMk id="11" creationId="{A40E9C67-A5AB-3962-0910-D945FA7853FB}"/>
          </ac:spMkLst>
        </pc:spChg>
        <pc:spChg chg="del">
          <ac:chgData name="Krzysztof Kanoniak" userId="95d478e4-6995-4870-851e-96bd1d2826d7" providerId="ADAL" clId="{53B68B52-525D-3545-997E-78093AA18D4C}" dt="2024-03-19T14:09:08.815" v="1685" actId="478"/>
          <ac:spMkLst>
            <pc:docMk/>
            <pc:sldMk cId="1263449927" sldId="264"/>
            <ac:spMk id="18" creationId="{14F98129-31C7-0094-BD99-14FFE5A4F7E9}"/>
          </ac:spMkLst>
        </pc:spChg>
        <pc:spChg chg="del mod">
          <ac:chgData name="Krzysztof Kanoniak" userId="95d478e4-6995-4870-851e-96bd1d2826d7" providerId="ADAL" clId="{53B68B52-525D-3545-997E-78093AA18D4C}" dt="2024-03-19T14:09:12.598" v="1689" actId="478"/>
          <ac:spMkLst>
            <pc:docMk/>
            <pc:sldMk cId="1263449927" sldId="264"/>
            <ac:spMk id="19" creationId="{5FAB9DBC-917A-7398-B114-FB19B9EFDE36}"/>
          </ac:spMkLst>
        </pc:spChg>
        <pc:spChg chg="del">
          <ac:chgData name="Krzysztof Kanoniak" userId="95d478e4-6995-4870-851e-96bd1d2826d7" providerId="ADAL" clId="{53B68B52-525D-3545-997E-78093AA18D4C}" dt="2024-03-19T14:09:10.745" v="1687" actId="478"/>
          <ac:spMkLst>
            <pc:docMk/>
            <pc:sldMk cId="1263449927" sldId="264"/>
            <ac:spMk id="20" creationId="{ED0850A5-7B23-48B8-7E94-B0743E083202}"/>
          </ac:spMkLst>
        </pc:spChg>
        <pc:spChg chg="del">
          <ac:chgData name="Krzysztof Kanoniak" userId="95d478e4-6995-4870-851e-96bd1d2826d7" providerId="ADAL" clId="{53B68B52-525D-3545-997E-78093AA18D4C}" dt="2024-03-19T14:09:11.910" v="1688" actId="478"/>
          <ac:spMkLst>
            <pc:docMk/>
            <pc:sldMk cId="1263449927" sldId="264"/>
            <ac:spMk id="21" creationId="{55B6990D-09F3-115C-FEED-F4C89A59595C}"/>
          </ac:spMkLst>
        </pc:spChg>
        <pc:cxnChg chg="mod">
          <ac:chgData name="Krzysztof Kanoniak" userId="95d478e4-6995-4870-851e-96bd1d2826d7" providerId="ADAL" clId="{53B68B52-525D-3545-997E-78093AA18D4C}" dt="2024-03-19T14:12:47.882" v="1876" actId="14100"/>
          <ac:cxnSpMkLst>
            <pc:docMk/>
            <pc:sldMk cId="1263449927" sldId="264"/>
            <ac:cxnSpMk id="8" creationId="{162FC7B1-1037-4193-6648-A2EFE3137163}"/>
          </ac:cxnSpMkLst>
        </pc:cxnChg>
        <pc:cxnChg chg="del">
          <ac:chgData name="Krzysztof Kanoniak" userId="95d478e4-6995-4870-851e-96bd1d2826d7" providerId="ADAL" clId="{53B68B52-525D-3545-997E-78093AA18D4C}" dt="2024-03-19T14:09:13.585" v="1690" actId="478"/>
          <ac:cxnSpMkLst>
            <pc:docMk/>
            <pc:sldMk cId="1263449927" sldId="264"/>
            <ac:cxnSpMk id="24" creationId="{91FA2C13-2211-28AC-0371-AA63C7B5EDB0}"/>
          </ac:cxnSpMkLst>
        </pc:cxnChg>
      </pc:sldChg>
      <pc:sldChg chg="delSp modSp add del mod ord">
        <pc:chgData name="Krzysztof Kanoniak" userId="95d478e4-6995-4870-851e-96bd1d2826d7" providerId="ADAL" clId="{53B68B52-525D-3545-997E-78093AA18D4C}" dt="2024-04-08T12:04:56.988" v="2135" actId="2696"/>
        <pc:sldMkLst>
          <pc:docMk/>
          <pc:sldMk cId="3005291003" sldId="265"/>
        </pc:sldMkLst>
        <pc:spChg chg="mod">
          <ac:chgData name="Krzysztof Kanoniak" userId="95d478e4-6995-4870-851e-96bd1d2826d7" providerId="ADAL" clId="{53B68B52-525D-3545-997E-78093AA18D4C}" dt="2024-03-19T14:13:16.856" v="1879" actId="20577"/>
          <ac:spMkLst>
            <pc:docMk/>
            <pc:sldMk cId="3005291003" sldId="265"/>
            <ac:spMk id="4" creationId="{1BAC9371-A963-B111-A377-49AACA7C392B}"/>
          </ac:spMkLst>
        </pc:spChg>
        <pc:spChg chg="mod">
          <ac:chgData name="Krzysztof Kanoniak" userId="95d478e4-6995-4870-851e-96bd1d2826d7" providerId="ADAL" clId="{53B68B52-525D-3545-997E-78093AA18D4C}" dt="2024-03-19T14:13:40.015" v="1918" actId="20577"/>
          <ac:spMkLst>
            <pc:docMk/>
            <pc:sldMk cId="3005291003" sldId="265"/>
            <ac:spMk id="5" creationId="{DE6DD92B-1C4A-83EF-97A8-32D65DF90A9C}"/>
          </ac:spMkLst>
        </pc:spChg>
        <pc:spChg chg="del mod">
          <ac:chgData name="Krzysztof Kanoniak" userId="95d478e4-6995-4870-851e-96bd1d2826d7" providerId="ADAL" clId="{53B68B52-525D-3545-997E-78093AA18D4C}" dt="2024-03-19T14:14:03.928" v="1942" actId="478"/>
          <ac:spMkLst>
            <pc:docMk/>
            <pc:sldMk cId="3005291003" sldId="265"/>
            <ac:spMk id="7" creationId="{E1149062-2D1A-5768-2207-ECB85C9B24BD}"/>
          </ac:spMkLst>
        </pc:spChg>
        <pc:spChg chg="mod">
          <ac:chgData name="Krzysztof Kanoniak" userId="95d478e4-6995-4870-851e-96bd1d2826d7" providerId="ADAL" clId="{53B68B52-525D-3545-997E-78093AA18D4C}" dt="2024-03-19T14:14:01.231" v="1940" actId="20577"/>
          <ac:spMkLst>
            <pc:docMk/>
            <pc:sldMk cId="3005291003" sldId="265"/>
            <ac:spMk id="9" creationId="{0F255674-E4B1-5ECD-D136-AF8C13AC2AF0}"/>
          </ac:spMkLst>
        </pc:spChg>
      </pc:sldChg>
      <pc:sldChg chg="addSp delSp modSp add del mod">
        <pc:chgData name="Krzysztof Kanoniak" userId="95d478e4-6995-4870-851e-96bd1d2826d7" providerId="ADAL" clId="{53B68B52-525D-3545-997E-78093AA18D4C}" dt="2024-04-09T07:56:56.552" v="4135" actId="2696"/>
        <pc:sldMkLst>
          <pc:docMk/>
          <pc:sldMk cId="2556626244" sldId="266"/>
        </pc:sldMkLst>
        <pc:spChg chg="add del mod">
          <ac:chgData name="Krzysztof Kanoniak" userId="95d478e4-6995-4870-851e-96bd1d2826d7" providerId="ADAL" clId="{53B68B52-525D-3545-997E-78093AA18D4C}" dt="2024-04-08T12:03:19.090" v="2110" actId="478"/>
          <ac:spMkLst>
            <pc:docMk/>
            <pc:sldMk cId="2556626244" sldId="266"/>
            <ac:spMk id="2" creationId="{143A674C-EC13-E5AF-56F7-BE600C7253AC}"/>
          </ac:spMkLst>
        </pc:spChg>
        <pc:spChg chg="del mod">
          <ac:chgData name="Krzysztof Kanoniak" userId="95d478e4-6995-4870-851e-96bd1d2826d7" providerId="ADAL" clId="{53B68B52-525D-3545-997E-78093AA18D4C}" dt="2024-04-08T12:03:25.345" v="2117" actId="478"/>
          <ac:spMkLst>
            <pc:docMk/>
            <pc:sldMk cId="2556626244" sldId="266"/>
            <ac:spMk id="4" creationId="{1BAC9371-A963-B111-A377-49AACA7C392B}"/>
          </ac:spMkLst>
        </pc:spChg>
        <pc:spChg chg="mod">
          <ac:chgData name="Krzysztof Kanoniak" userId="95d478e4-6995-4870-851e-96bd1d2826d7" providerId="ADAL" clId="{53B68B52-525D-3545-997E-78093AA18D4C}" dt="2024-04-08T13:33:12.410" v="3576" actId="1076"/>
          <ac:spMkLst>
            <pc:docMk/>
            <pc:sldMk cId="2556626244" sldId="266"/>
            <ac:spMk id="5" creationId="{DE6DD92B-1C4A-83EF-97A8-32D65DF90A9C}"/>
          </ac:spMkLst>
        </pc:spChg>
        <pc:spChg chg="del mod">
          <ac:chgData name="Krzysztof Kanoniak" userId="95d478e4-6995-4870-851e-96bd1d2826d7" providerId="ADAL" clId="{53B68B52-525D-3545-997E-78093AA18D4C}" dt="2024-04-08T12:03:22.600" v="2114" actId="478"/>
          <ac:spMkLst>
            <pc:docMk/>
            <pc:sldMk cId="2556626244" sldId="266"/>
            <ac:spMk id="7" creationId="{E1149062-2D1A-5768-2207-ECB85C9B24BD}"/>
          </ac:spMkLst>
        </pc:spChg>
        <pc:spChg chg="del mod">
          <ac:chgData name="Krzysztof Kanoniak" userId="95d478e4-6995-4870-851e-96bd1d2826d7" providerId="ADAL" clId="{53B68B52-525D-3545-997E-78093AA18D4C}" dt="2024-04-08T12:03:23.444" v="2115" actId="478"/>
          <ac:spMkLst>
            <pc:docMk/>
            <pc:sldMk cId="2556626244" sldId="266"/>
            <ac:spMk id="9" creationId="{0F255674-E4B1-5ECD-D136-AF8C13AC2AF0}"/>
          </ac:spMkLst>
        </pc:spChg>
        <pc:picChg chg="del">
          <ac:chgData name="Krzysztof Kanoniak" userId="95d478e4-6995-4870-851e-96bd1d2826d7" providerId="ADAL" clId="{53B68B52-525D-3545-997E-78093AA18D4C}" dt="2024-04-08T12:03:26.221" v="2118" actId="478"/>
          <ac:picMkLst>
            <pc:docMk/>
            <pc:sldMk cId="2556626244" sldId="266"/>
            <ac:picMk id="6" creationId="{09DF40B1-C7EC-A9BB-EB0E-C7E0243287D5}"/>
          </ac:picMkLst>
        </pc:picChg>
        <pc:cxnChg chg="del mod">
          <ac:chgData name="Krzysztof Kanoniak" userId="95d478e4-6995-4870-851e-96bd1d2826d7" providerId="ADAL" clId="{53B68B52-525D-3545-997E-78093AA18D4C}" dt="2024-04-08T12:03:20.263" v="2111" actId="478"/>
          <ac:cxnSpMkLst>
            <pc:docMk/>
            <pc:sldMk cId="2556626244" sldId="266"/>
            <ac:cxnSpMk id="8" creationId="{162FC7B1-1037-4193-6648-A2EFE3137163}"/>
          </ac:cxnSpMkLst>
        </pc:cxnChg>
      </pc:sldChg>
      <pc:sldChg chg="addSp delSp modSp add del mod">
        <pc:chgData name="Krzysztof Kanoniak" userId="95d478e4-6995-4870-851e-96bd1d2826d7" providerId="ADAL" clId="{53B68B52-525D-3545-997E-78093AA18D4C}" dt="2024-04-08T12:13:05.121" v="2238" actId="2696"/>
        <pc:sldMkLst>
          <pc:docMk/>
          <pc:sldMk cId="699335900" sldId="267"/>
        </pc:sldMkLst>
        <pc:spChg chg="del mod">
          <ac:chgData name="Krzysztof Kanoniak" userId="95d478e4-6995-4870-851e-96bd1d2826d7" providerId="ADAL" clId="{53B68B52-525D-3545-997E-78093AA18D4C}" dt="2024-04-08T12:05:13.695" v="2139" actId="478"/>
          <ac:spMkLst>
            <pc:docMk/>
            <pc:sldMk cId="699335900" sldId="267"/>
            <ac:spMk id="2" creationId="{143A674C-EC13-E5AF-56F7-BE600C7253AC}"/>
          </ac:spMkLst>
        </pc:spChg>
        <pc:spChg chg="mod">
          <ac:chgData name="Krzysztof Kanoniak" userId="95d478e4-6995-4870-851e-96bd1d2826d7" providerId="ADAL" clId="{53B68B52-525D-3545-997E-78093AA18D4C}" dt="2024-04-08T12:06:48.470" v="2150" actId="20577"/>
          <ac:spMkLst>
            <pc:docMk/>
            <pc:sldMk cId="699335900" sldId="267"/>
            <ac:spMk id="4" creationId="{1BAC9371-A963-B111-A377-49AACA7C392B}"/>
          </ac:spMkLst>
        </pc:spChg>
        <pc:spChg chg="mod">
          <ac:chgData name="Krzysztof Kanoniak" userId="95d478e4-6995-4870-851e-96bd1d2826d7" providerId="ADAL" clId="{53B68B52-525D-3545-997E-78093AA18D4C}" dt="2024-04-08T12:11:22.022" v="2218" actId="1076"/>
          <ac:spMkLst>
            <pc:docMk/>
            <pc:sldMk cId="699335900" sldId="267"/>
            <ac:spMk id="5" creationId="{DE6DD92B-1C4A-83EF-97A8-32D65DF90A9C}"/>
          </ac:spMkLst>
        </pc:spChg>
        <pc:spChg chg="del mod">
          <ac:chgData name="Krzysztof Kanoniak" userId="95d478e4-6995-4870-851e-96bd1d2826d7" providerId="ADAL" clId="{53B68B52-525D-3545-997E-78093AA18D4C}" dt="2024-04-08T12:06:55.946" v="2153" actId="478"/>
          <ac:spMkLst>
            <pc:docMk/>
            <pc:sldMk cId="699335900" sldId="267"/>
            <ac:spMk id="7" creationId="{E1149062-2D1A-5768-2207-ECB85C9B24BD}"/>
          </ac:spMkLst>
        </pc:spChg>
        <pc:spChg chg="del mod">
          <ac:chgData name="Krzysztof Kanoniak" userId="95d478e4-6995-4870-851e-96bd1d2826d7" providerId="ADAL" clId="{53B68B52-525D-3545-997E-78093AA18D4C}" dt="2024-04-08T12:06:57.326" v="2155" actId="478"/>
          <ac:spMkLst>
            <pc:docMk/>
            <pc:sldMk cId="699335900" sldId="267"/>
            <ac:spMk id="9" creationId="{0F255674-E4B1-5ECD-D136-AF8C13AC2AF0}"/>
          </ac:spMkLst>
        </pc:spChg>
        <pc:spChg chg="mod">
          <ac:chgData name="Krzysztof Kanoniak" userId="95d478e4-6995-4870-851e-96bd1d2826d7" providerId="ADAL" clId="{53B68B52-525D-3545-997E-78093AA18D4C}" dt="2024-04-08T12:07:59.093" v="2176"/>
          <ac:spMkLst>
            <pc:docMk/>
            <pc:sldMk cId="699335900" sldId="267"/>
            <ac:spMk id="11" creationId="{A06EEBC1-C332-5652-E4AF-7588651C8ACF}"/>
          </ac:spMkLst>
        </pc:spChg>
        <pc:spChg chg="mod">
          <ac:chgData name="Krzysztof Kanoniak" userId="95d478e4-6995-4870-851e-96bd1d2826d7" providerId="ADAL" clId="{53B68B52-525D-3545-997E-78093AA18D4C}" dt="2024-04-08T12:07:59.093" v="2176"/>
          <ac:spMkLst>
            <pc:docMk/>
            <pc:sldMk cId="699335900" sldId="267"/>
            <ac:spMk id="12" creationId="{ADCC0A99-57D5-B6A0-8D97-EA39B0B5DAF3}"/>
          </ac:spMkLst>
        </pc:spChg>
        <pc:spChg chg="add mod">
          <ac:chgData name="Krzysztof Kanoniak" userId="95d478e4-6995-4870-851e-96bd1d2826d7" providerId="ADAL" clId="{53B68B52-525D-3545-997E-78093AA18D4C}" dt="2024-04-08T12:11:06.414" v="2215" actId="14100"/>
          <ac:spMkLst>
            <pc:docMk/>
            <pc:sldMk cId="699335900" sldId="267"/>
            <ac:spMk id="14" creationId="{4DAF190E-0F78-76B0-4907-078F4E94D028}"/>
          </ac:spMkLst>
        </pc:spChg>
        <pc:grpChg chg="add mod">
          <ac:chgData name="Krzysztof Kanoniak" userId="95d478e4-6995-4870-851e-96bd1d2826d7" providerId="ADAL" clId="{53B68B52-525D-3545-997E-78093AA18D4C}" dt="2024-04-08T12:11:17.628" v="2217" actId="1076"/>
          <ac:grpSpMkLst>
            <pc:docMk/>
            <pc:sldMk cId="699335900" sldId="267"/>
            <ac:grpSpMk id="10" creationId="{0A80F2C1-20CC-294B-0ED4-BA559ED755B3}"/>
          </ac:grpSpMkLst>
        </pc:grpChg>
        <pc:cxnChg chg="del mod">
          <ac:chgData name="Krzysztof Kanoniak" userId="95d478e4-6995-4870-851e-96bd1d2826d7" providerId="ADAL" clId="{53B68B52-525D-3545-997E-78093AA18D4C}" dt="2024-04-08T12:08:47.855" v="2194" actId="478"/>
          <ac:cxnSpMkLst>
            <pc:docMk/>
            <pc:sldMk cId="699335900" sldId="267"/>
            <ac:cxnSpMk id="8" creationId="{162FC7B1-1037-4193-6648-A2EFE3137163}"/>
          </ac:cxnSpMkLst>
        </pc:cxnChg>
      </pc:sldChg>
      <pc:sldChg chg="addSp delSp modSp add del mod ord">
        <pc:chgData name="Krzysztof Kanoniak" userId="95d478e4-6995-4870-851e-96bd1d2826d7" providerId="ADAL" clId="{53B68B52-525D-3545-997E-78093AA18D4C}" dt="2024-04-09T07:56:53.558" v="4134" actId="2696"/>
        <pc:sldMkLst>
          <pc:docMk/>
          <pc:sldMk cId="1631598148" sldId="268"/>
        </pc:sldMkLst>
        <pc:spChg chg="del mod">
          <ac:chgData name="Krzysztof Kanoniak" userId="95d478e4-6995-4870-851e-96bd1d2826d7" providerId="ADAL" clId="{53B68B52-525D-3545-997E-78093AA18D4C}" dt="2024-04-08T12:04:17.484" v="2127" actId="478"/>
          <ac:spMkLst>
            <pc:docMk/>
            <pc:sldMk cId="1631598148" sldId="268"/>
            <ac:spMk id="2" creationId="{143A674C-EC13-E5AF-56F7-BE600C7253AC}"/>
          </ac:spMkLst>
        </pc:spChg>
        <pc:spChg chg="mod">
          <ac:chgData name="Krzysztof Kanoniak" userId="95d478e4-6995-4870-851e-96bd1d2826d7" providerId="ADAL" clId="{53B68B52-525D-3545-997E-78093AA18D4C}" dt="2024-04-08T13:07:17.991" v="3123" actId="20577"/>
          <ac:spMkLst>
            <pc:docMk/>
            <pc:sldMk cId="1631598148" sldId="268"/>
            <ac:spMk id="4" creationId="{1BAC9371-A963-B111-A377-49AACA7C392B}"/>
          </ac:spMkLst>
        </pc:spChg>
        <pc:spChg chg="del mod">
          <ac:chgData name="Krzysztof Kanoniak" userId="95d478e4-6995-4870-851e-96bd1d2826d7" providerId="ADAL" clId="{53B68B52-525D-3545-997E-78093AA18D4C}" dt="2024-04-08T13:07:11.891" v="3121" actId="478"/>
          <ac:spMkLst>
            <pc:docMk/>
            <pc:sldMk cId="1631598148" sldId="268"/>
            <ac:spMk id="5" creationId="{DE6DD92B-1C4A-83EF-97A8-32D65DF90A9C}"/>
          </ac:spMkLst>
        </pc:spChg>
        <pc:spChg chg="del mod">
          <ac:chgData name="Krzysztof Kanoniak" userId="95d478e4-6995-4870-851e-96bd1d2826d7" providerId="ADAL" clId="{53B68B52-525D-3545-997E-78093AA18D4C}" dt="2024-04-08T12:04:28.424" v="2130" actId="478"/>
          <ac:spMkLst>
            <pc:docMk/>
            <pc:sldMk cId="1631598148" sldId="268"/>
            <ac:spMk id="7" creationId="{E1149062-2D1A-5768-2207-ECB85C9B24BD}"/>
          </ac:spMkLst>
        </pc:spChg>
        <pc:spChg chg="del mod">
          <ac:chgData name="Krzysztof Kanoniak" userId="95d478e4-6995-4870-851e-96bd1d2826d7" providerId="ADAL" clId="{53B68B52-525D-3545-997E-78093AA18D4C}" dt="2024-04-08T13:07:34.270" v="3124" actId="478"/>
          <ac:spMkLst>
            <pc:docMk/>
            <pc:sldMk cId="1631598148" sldId="268"/>
            <ac:spMk id="9" creationId="{0F255674-E4B1-5ECD-D136-AF8C13AC2AF0}"/>
          </ac:spMkLst>
        </pc:spChg>
        <pc:spChg chg="add del mod">
          <ac:chgData name="Krzysztof Kanoniak" userId="95d478e4-6995-4870-851e-96bd1d2826d7" providerId="ADAL" clId="{53B68B52-525D-3545-997E-78093AA18D4C}" dt="2024-04-08T12:28:25.790" v="2597" actId="478"/>
          <ac:spMkLst>
            <pc:docMk/>
            <pc:sldMk cId="1631598148" sldId="268"/>
            <ac:spMk id="10" creationId="{CCE7B18F-1659-42A5-7EDD-7ED68A08C1A8}"/>
          </ac:spMkLst>
        </pc:spChg>
        <pc:spChg chg="add del mod">
          <ac:chgData name="Krzysztof Kanoniak" userId="95d478e4-6995-4870-851e-96bd1d2826d7" providerId="ADAL" clId="{53B68B52-525D-3545-997E-78093AA18D4C}" dt="2024-04-08T13:07:34.270" v="3124" actId="478"/>
          <ac:spMkLst>
            <pc:docMk/>
            <pc:sldMk cId="1631598148" sldId="268"/>
            <ac:spMk id="11" creationId="{AC640C2F-FFD8-AA8E-8AFC-25BBB2F3676B}"/>
          </ac:spMkLst>
        </pc:spChg>
        <pc:spChg chg="add mod">
          <ac:chgData name="Krzysztof Kanoniak" userId="95d478e4-6995-4870-851e-96bd1d2826d7" providerId="ADAL" clId="{53B68B52-525D-3545-997E-78093AA18D4C}" dt="2024-04-08T13:07:12.132" v="3122"/>
          <ac:spMkLst>
            <pc:docMk/>
            <pc:sldMk cId="1631598148" sldId="268"/>
            <ac:spMk id="12" creationId="{F37FD28E-5AF5-9A8B-287D-4DC0767F0E62}"/>
          </ac:spMkLst>
        </pc:spChg>
        <pc:spChg chg="add del mod">
          <ac:chgData name="Krzysztof Kanoniak" userId="95d478e4-6995-4870-851e-96bd1d2826d7" providerId="ADAL" clId="{53B68B52-525D-3545-997E-78093AA18D4C}" dt="2024-04-08T13:09:28.172" v="3174" actId="478"/>
          <ac:spMkLst>
            <pc:docMk/>
            <pc:sldMk cId="1631598148" sldId="268"/>
            <ac:spMk id="13" creationId="{9044667F-AEEB-D5BA-64F9-EB9DA3E997A4}"/>
          </ac:spMkLst>
        </pc:spChg>
        <pc:spChg chg="add del mod">
          <ac:chgData name="Krzysztof Kanoniak" userId="95d478e4-6995-4870-851e-96bd1d2826d7" providerId="ADAL" clId="{53B68B52-525D-3545-997E-78093AA18D4C}" dt="2024-04-08T13:09:26.812" v="3172" actId="478"/>
          <ac:spMkLst>
            <pc:docMk/>
            <pc:sldMk cId="1631598148" sldId="268"/>
            <ac:spMk id="14" creationId="{0C692588-AAA4-1FAD-3126-8B7E54CF15E3}"/>
          </ac:spMkLst>
        </pc:spChg>
        <pc:spChg chg="add mod">
          <ac:chgData name="Krzysztof Kanoniak" userId="95d478e4-6995-4870-851e-96bd1d2826d7" providerId="ADAL" clId="{53B68B52-525D-3545-997E-78093AA18D4C}" dt="2024-04-08T13:10:45.708" v="3201" actId="1076"/>
          <ac:spMkLst>
            <pc:docMk/>
            <pc:sldMk cId="1631598148" sldId="268"/>
            <ac:spMk id="15" creationId="{AC1813BD-5842-768D-B149-2CB0B5744DA7}"/>
          </ac:spMkLst>
        </pc:spChg>
        <pc:spChg chg="add del mod">
          <ac:chgData name="Krzysztof Kanoniak" userId="95d478e4-6995-4870-851e-96bd1d2826d7" providerId="ADAL" clId="{53B68B52-525D-3545-997E-78093AA18D4C}" dt="2024-04-08T13:11:34.715" v="3241" actId="478"/>
          <ac:spMkLst>
            <pc:docMk/>
            <pc:sldMk cId="1631598148" sldId="268"/>
            <ac:spMk id="16" creationId="{F82F02B9-F50D-A313-198D-184B4D9BE1AC}"/>
          </ac:spMkLst>
        </pc:spChg>
        <pc:spChg chg="add del mod">
          <ac:chgData name="Krzysztof Kanoniak" userId="95d478e4-6995-4870-851e-96bd1d2826d7" providerId="ADAL" clId="{53B68B52-525D-3545-997E-78093AA18D4C}" dt="2024-04-08T13:12:09.546" v="3276" actId="478"/>
          <ac:spMkLst>
            <pc:docMk/>
            <pc:sldMk cId="1631598148" sldId="268"/>
            <ac:spMk id="17" creationId="{D6F0D851-A3C7-CD1C-5539-0779E6108D63}"/>
          </ac:spMkLst>
        </pc:spChg>
        <pc:spChg chg="add del mod">
          <ac:chgData name="Krzysztof Kanoniak" userId="95d478e4-6995-4870-851e-96bd1d2826d7" providerId="ADAL" clId="{53B68B52-525D-3545-997E-78093AA18D4C}" dt="2024-04-08T13:11:37.515" v="3244" actId="478"/>
          <ac:spMkLst>
            <pc:docMk/>
            <pc:sldMk cId="1631598148" sldId="268"/>
            <ac:spMk id="18" creationId="{293A5753-41C4-AD0F-C5CD-B816D970F044}"/>
          </ac:spMkLst>
        </pc:spChg>
        <pc:spChg chg="add mod">
          <ac:chgData name="Krzysztof Kanoniak" userId="95d478e4-6995-4870-851e-96bd1d2826d7" providerId="ADAL" clId="{53B68B52-525D-3545-997E-78093AA18D4C}" dt="2024-04-08T13:10:11.066" v="3196" actId="14100"/>
          <ac:spMkLst>
            <pc:docMk/>
            <pc:sldMk cId="1631598148" sldId="268"/>
            <ac:spMk id="19" creationId="{35C2FBE9-5520-678D-B130-A78730AD3E15}"/>
          </ac:spMkLst>
        </pc:spChg>
        <pc:spChg chg="add mod">
          <ac:chgData name="Krzysztof Kanoniak" userId="95d478e4-6995-4870-851e-96bd1d2826d7" providerId="ADAL" clId="{53B68B52-525D-3545-997E-78093AA18D4C}" dt="2024-04-08T13:18:14.511" v="3375" actId="1076"/>
          <ac:spMkLst>
            <pc:docMk/>
            <pc:sldMk cId="1631598148" sldId="268"/>
            <ac:spMk id="20" creationId="{AEBC7ABF-3882-B3FB-A0C0-BF141E33FC69}"/>
          </ac:spMkLst>
        </pc:spChg>
        <pc:spChg chg="add mod">
          <ac:chgData name="Krzysztof Kanoniak" userId="95d478e4-6995-4870-851e-96bd1d2826d7" providerId="ADAL" clId="{53B68B52-525D-3545-997E-78093AA18D4C}" dt="2024-04-08T13:11:12.859" v="3220" actId="20577"/>
          <ac:spMkLst>
            <pc:docMk/>
            <pc:sldMk cId="1631598148" sldId="268"/>
            <ac:spMk id="21" creationId="{4D939CB0-9C3A-A5A2-8F2C-64FAAFD9996E}"/>
          </ac:spMkLst>
        </pc:spChg>
        <pc:spChg chg="add mod">
          <ac:chgData name="Krzysztof Kanoniak" userId="95d478e4-6995-4870-851e-96bd1d2826d7" providerId="ADAL" clId="{53B68B52-525D-3545-997E-78093AA18D4C}" dt="2024-04-08T13:12:22.197" v="3279" actId="1076"/>
          <ac:spMkLst>
            <pc:docMk/>
            <pc:sldMk cId="1631598148" sldId="268"/>
            <ac:spMk id="22" creationId="{B22C3FB4-3CF3-FF32-D8CB-E11CC7C43493}"/>
          </ac:spMkLst>
        </pc:spChg>
        <pc:spChg chg="add mod">
          <ac:chgData name="Krzysztof Kanoniak" userId="95d478e4-6995-4870-851e-96bd1d2826d7" providerId="ADAL" clId="{53B68B52-525D-3545-997E-78093AA18D4C}" dt="2024-04-08T13:12:14.015" v="3277" actId="1076"/>
          <ac:spMkLst>
            <pc:docMk/>
            <pc:sldMk cId="1631598148" sldId="268"/>
            <ac:spMk id="23" creationId="{A1C01E3C-144B-D242-DE2F-0AE2BB2C3FD5}"/>
          </ac:spMkLst>
        </pc:spChg>
        <pc:cxnChg chg="mod">
          <ac:chgData name="Krzysztof Kanoniak" userId="95d478e4-6995-4870-851e-96bd1d2826d7" providerId="ADAL" clId="{53B68B52-525D-3545-997E-78093AA18D4C}" dt="2024-04-08T12:04:35.773" v="2131" actId="14100"/>
          <ac:cxnSpMkLst>
            <pc:docMk/>
            <pc:sldMk cId="1631598148" sldId="268"/>
            <ac:cxnSpMk id="8" creationId="{162FC7B1-1037-4193-6648-A2EFE3137163}"/>
          </ac:cxnSpMkLst>
        </pc:cxnChg>
      </pc:sldChg>
      <pc:sldChg chg="modSp add del mod">
        <pc:chgData name="Krzysztof Kanoniak" userId="95d478e4-6995-4870-851e-96bd1d2826d7" providerId="ADAL" clId="{53B68B52-525D-3545-997E-78093AA18D4C}" dt="2024-04-09T11:37:03.195" v="4979" actId="2696"/>
        <pc:sldMkLst>
          <pc:docMk/>
          <pc:sldMk cId="1112135999" sldId="269"/>
        </pc:sldMkLst>
        <pc:spChg chg="mod">
          <ac:chgData name="Krzysztof Kanoniak" userId="95d478e4-6995-4870-851e-96bd1d2826d7" providerId="ADAL" clId="{53B68B52-525D-3545-997E-78093AA18D4C}" dt="2024-04-08T12:26:49.700" v="2587" actId="1076"/>
          <ac:spMkLst>
            <pc:docMk/>
            <pc:sldMk cId="1112135999" sldId="269"/>
            <ac:spMk id="7" creationId="{E1149062-2D1A-5768-2207-ECB85C9B24BD}"/>
          </ac:spMkLst>
        </pc:spChg>
        <pc:spChg chg="mod">
          <ac:chgData name="Krzysztof Kanoniak" userId="95d478e4-6995-4870-851e-96bd1d2826d7" providerId="ADAL" clId="{53B68B52-525D-3545-997E-78093AA18D4C}" dt="2024-04-08T12:26:49.700" v="2587" actId="1076"/>
          <ac:spMkLst>
            <pc:docMk/>
            <pc:sldMk cId="1112135999" sldId="269"/>
            <ac:spMk id="9" creationId="{0F255674-E4B1-5ECD-D136-AF8C13AC2AF0}"/>
          </ac:spMkLst>
        </pc:spChg>
      </pc:sldChg>
      <pc:sldChg chg="addSp delSp modSp add mod">
        <pc:chgData name="Krzysztof Kanoniak" userId="95d478e4-6995-4870-851e-96bd1d2826d7" providerId="ADAL" clId="{53B68B52-525D-3545-997E-78093AA18D4C}" dt="2024-04-09T13:27:18.283" v="6074" actId="34135"/>
        <pc:sldMkLst>
          <pc:docMk/>
          <pc:sldMk cId="4151455459" sldId="270"/>
        </pc:sldMkLst>
        <pc:spChg chg="add mod">
          <ac:chgData name="Krzysztof Kanoniak" userId="95d478e4-6995-4870-851e-96bd1d2826d7" providerId="ADAL" clId="{53B68B52-525D-3545-997E-78093AA18D4C}" dt="2024-04-09T11:34:49.242" v="4860"/>
          <ac:spMkLst>
            <pc:docMk/>
            <pc:sldMk cId="4151455459" sldId="270"/>
            <ac:spMk id="2" creationId="{31AFA174-6D7B-F35A-694D-2E59F9D00FB9}"/>
          </ac:spMkLst>
        </pc:spChg>
        <pc:spChg chg="del mod">
          <ac:chgData name="Krzysztof Kanoniak" userId="95d478e4-6995-4870-851e-96bd1d2826d7" providerId="ADAL" clId="{53B68B52-525D-3545-997E-78093AA18D4C}" dt="2024-04-09T11:35:24.302" v="4867" actId="478"/>
          <ac:spMkLst>
            <pc:docMk/>
            <pc:sldMk cId="4151455459" sldId="270"/>
            <ac:spMk id="5" creationId="{DE6DD92B-1C4A-83EF-97A8-32D65DF90A9C}"/>
          </ac:spMkLst>
        </pc:spChg>
        <pc:spChg chg="del mod">
          <ac:chgData name="Krzysztof Kanoniak" userId="95d478e4-6995-4870-851e-96bd1d2826d7" providerId="ADAL" clId="{53B68B52-525D-3545-997E-78093AA18D4C}" dt="2024-04-09T11:36:15.771" v="4970" actId="478"/>
          <ac:spMkLst>
            <pc:docMk/>
            <pc:sldMk cId="4151455459" sldId="270"/>
            <ac:spMk id="7" creationId="{E1149062-2D1A-5768-2207-ECB85C9B24BD}"/>
          </ac:spMkLst>
        </pc:spChg>
        <pc:spChg chg="del mod">
          <ac:chgData name="Krzysztof Kanoniak" userId="95d478e4-6995-4870-851e-96bd1d2826d7" providerId="ADAL" clId="{53B68B52-525D-3545-997E-78093AA18D4C}" dt="2024-04-09T11:36:15.771" v="4970" actId="478"/>
          <ac:spMkLst>
            <pc:docMk/>
            <pc:sldMk cId="4151455459" sldId="270"/>
            <ac:spMk id="9" creationId="{0F255674-E4B1-5ECD-D136-AF8C13AC2AF0}"/>
          </ac:spMkLst>
        </pc:spChg>
        <pc:spChg chg="add mod">
          <ac:chgData name="Krzysztof Kanoniak" userId="95d478e4-6995-4870-851e-96bd1d2826d7" providerId="ADAL" clId="{53B68B52-525D-3545-997E-78093AA18D4C}" dt="2024-04-09T11:34:49.242" v="4860"/>
          <ac:spMkLst>
            <pc:docMk/>
            <pc:sldMk cId="4151455459" sldId="270"/>
            <ac:spMk id="10" creationId="{B3F727D5-B8F0-5CAA-7498-CDBEF9891059}"/>
          </ac:spMkLst>
        </pc:spChg>
        <pc:spChg chg="add mod">
          <ac:chgData name="Krzysztof Kanoniak" userId="95d478e4-6995-4870-851e-96bd1d2826d7" providerId="ADAL" clId="{53B68B52-525D-3545-997E-78093AA18D4C}" dt="2024-04-09T11:36:18.670" v="4971" actId="14100"/>
          <ac:spMkLst>
            <pc:docMk/>
            <pc:sldMk cId="4151455459" sldId="270"/>
            <ac:spMk id="11" creationId="{85175729-4D3D-F9FA-EB89-8FA4C58966A0}"/>
          </ac:spMkLst>
        </pc:spChg>
        <pc:spChg chg="add mod">
          <ac:chgData name="Krzysztof Kanoniak" userId="95d478e4-6995-4870-851e-96bd1d2826d7" providerId="ADAL" clId="{53B68B52-525D-3545-997E-78093AA18D4C}" dt="2024-04-09T11:35:32.804" v="4893" actId="20577"/>
          <ac:spMkLst>
            <pc:docMk/>
            <pc:sldMk cId="4151455459" sldId="270"/>
            <ac:spMk id="13" creationId="{DAC91F23-B991-3EBA-3EFE-4E19FB48A6F4}"/>
          </ac:spMkLst>
        </pc:spChg>
        <pc:picChg chg="mod">
          <ac:chgData name="Krzysztof Kanoniak" userId="95d478e4-6995-4870-851e-96bd1d2826d7" providerId="ADAL" clId="{53B68B52-525D-3545-997E-78093AA18D4C}" dt="2024-04-09T13:27:18.283" v="6074" actId="34135"/>
          <ac:picMkLst>
            <pc:docMk/>
            <pc:sldMk cId="4151455459" sldId="270"/>
            <ac:picMk id="6" creationId="{09DF40B1-C7EC-A9BB-EB0E-C7E0243287D5}"/>
          </ac:picMkLst>
        </pc:picChg>
        <pc:cxnChg chg="add mod">
          <ac:chgData name="Krzysztof Kanoniak" userId="95d478e4-6995-4870-851e-96bd1d2826d7" providerId="ADAL" clId="{53B68B52-525D-3545-997E-78093AA18D4C}" dt="2024-04-09T11:34:49.242" v="4860"/>
          <ac:cxnSpMkLst>
            <pc:docMk/>
            <pc:sldMk cId="4151455459" sldId="270"/>
            <ac:cxnSpMk id="3" creationId="{491F0AB1-23FA-AC85-8B4A-5DEC895FDD6F}"/>
          </ac:cxnSpMkLst>
        </pc:cxnChg>
        <pc:cxnChg chg="del">
          <ac:chgData name="Krzysztof Kanoniak" userId="95d478e4-6995-4870-851e-96bd1d2826d7" providerId="ADAL" clId="{53B68B52-525D-3545-997E-78093AA18D4C}" dt="2024-04-09T11:34:53.744" v="4861" actId="478"/>
          <ac:cxnSpMkLst>
            <pc:docMk/>
            <pc:sldMk cId="4151455459" sldId="270"/>
            <ac:cxnSpMk id="8" creationId="{162FC7B1-1037-4193-6648-A2EFE3137163}"/>
          </ac:cxnSpMkLst>
        </pc:cxnChg>
        <pc:cxnChg chg="add mod">
          <ac:chgData name="Krzysztof Kanoniak" userId="95d478e4-6995-4870-851e-96bd1d2826d7" providerId="ADAL" clId="{53B68B52-525D-3545-997E-78093AA18D4C}" dt="2024-04-09T11:34:55.637" v="4862"/>
          <ac:cxnSpMkLst>
            <pc:docMk/>
            <pc:sldMk cId="4151455459" sldId="270"/>
            <ac:cxnSpMk id="12" creationId="{67A7B321-3079-1AE4-873C-B361354F420E}"/>
          </ac:cxnSpMkLst>
        </pc:cxnChg>
      </pc:sldChg>
      <pc:sldChg chg="add del">
        <pc:chgData name="Krzysztof Kanoniak" userId="95d478e4-6995-4870-851e-96bd1d2826d7" providerId="ADAL" clId="{53B68B52-525D-3545-997E-78093AA18D4C}" dt="2024-04-08T12:17:12.449" v="2281" actId="2696"/>
        <pc:sldMkLst>
          <pc:docMk/>
          <pc:sldMk cId="3077709977" sldId="271"/>
        </pc:sldMkLst>
      </pc:sldChg>
      <pc:sldChg chg="addSp delSp modSp add mod">
        <pc:chgData name="Krzysztof Kanoniak" userId="95d478e4-6995-4870-851e-96bd1d2826d7" providerId="ADAL" clId="{53B68B52-525D-3545-997E-78093AA18D4C}" dt="2024-04-09T13:27:15.450" v="6073" actId="34135"/>
        <pc:sldMkLst>
          <pc:docMk/>
          <pc:sldMk cId="1298385645" sldId="272"/>
        </pc:sldMkLst>
        <pc:spChg chg="add mod">
          <ac:chgData name="Krzysztof Kanoniak" userId="95d478e4-6995-4870-851e-96bd1d2826d7" providerId="ADAL" clId="{53B68B52-525D-3545-997E-78093AA18D4C}" dt="2024-04-09T11:37:30.692" v="4986" actId="20577"/>
          <ac:spMkLst>
            <pc:docMk/>
            <pc:sldMk cId="1298385645" sldId="272"/>
            <ac:spMk id="2" creationId="{15CE811C-F782-FF90-48FE-51809B41CD8D}"/>
          </ac:spMkLst>
        </pc:spChg>
        <pc:spChg chg="del mod">
          <ac:chgData name="Krzysztof Kanoniak" userId="95d478e4-6995-4870-851e-96bd1d2826d7" providerId="ADAL" clId="{53B68B52-525D-3545-997E-78093AA18D4C}" dt="2024-04-08T12:12:33.765" v="2236" actId="478"/>
          <ac:spMkLst>
            <pc:docMk/>
            <pc:sldMk cId="1298385645" sldId="272"/>
            <ac:spMk id="4" creationId="{1BAC9371-A963-B111-A377-49AACA7C392B}"/>
          </ac:spMkLst>
        </pc:spChg>
        <pc:spChg chg="mod">
          <ac:chgData name="Krzysztof Kanoniak" userId="95d478e4-6995-4870-851e-96bd1d2826d7" providerId="ADAL" clId="{53B68B52-525D-3545-997E-78093AA18D4C}" dt="2024-04-09T08:38:12.269" v="4854" actId="404"/>
          <ac:spMkLst>
            <pc:docMk/>
            <pc:sldMk cId="1298385645" sldId="272"/>
            <ac:spMk id="5" creationId="{DE6DD92B-1C4A-83EF-97A8-32D65DF90A9C}"/>
          </ac:spMkLst>
        </pc:spChg>
        <pc:spChg chg="del">
          <ac:chgData name="Krzysztof Kanoniak" userId="95d478e4-6995-4870-851e-96bd1d2826d7" providerId="ADAL" clId="{53B68B52-525D-3545-997E-78093AA18D4C}" dt="2024-04-08T12:11:29.087" v="2220" actId="478"/>
          <ac:spMkLst>
            <pc:docMk/>
            <pc:sldMk cId="1298385645" sldId="272"/>
            <ac:spMk id="14" creationId="{4DAF190E-0F78-76B0-4907-078F4E94D028}"/>
          </ac:spMkLst>
        </pc:spChg>
        <pc:grpChg chg="del mod">
          <ac:chgData name="Krzysztof Kanoniak" userId="95d478e4-6995-4870-851e-96bd1d2826d7" providerId="ADAL" clId="{53B68B52-525D-3545-997E-78093AA18D4C}" dt="2024-04-08T12:15:13.018" v="2274" actId="478"/>
          <ac:grpSpMkLst>
            <pc:docMk/>
            <pc:sldMk cId="1298385645" sldId="272"/>
            <ac:grpSpMk id="10" creationId="{0A80F2C1-20CC-294B-0ED4-BA559ED755B3}"/>
          </ac:grpSpMkLst>
        </pc:grpChg>
        <pc:picChg chg="mod">
          <ac:chgData name="Krzysztof Kanoniak" userId="95d478e4-6995-4870-851e-96bd1d2826d7" providerId="ADAL" clId="{53B68B52-525D-3545-997E-78093AA18D4C}" dt="2024-04-09T13:27:15.450" v="6073" actId="34135"/>
          <ac:picMkLst>
            <pc:docMk/>
            <pc:sldMk cId="1298385645" sldId="272"/>
            <ac:picMk id="6" creationId="{09DF40B1-C7EC-A9BB-EB0E-C7E0243287D5}"/>
          </ac:picMkLst>
        </pc:picChg>
      </pc:sldChg>
      <pc:sldChg chg="add del">
        <pc:chgData name="Krzysztof Kanoniak" userId="95d478e4-6995-4870-851e-96bd1d2826d7" providerId="ADAL" clId="{53B68B52-525D-3545-997E-78093AA18D4C}" dt="2024-04-08T13:00:43.305" v="2917" actId="2696"/>
        <pc:sldMkLst>
          <pc:docMk/>
          <pc:sldMk cId="789165838" sldId="273"/>
        </pc:sldMkLst>
      </pc:sldChg>
      <pc:sldChg chg="modSp add del mod">
        <pc:chgData name="Krzysztof Kanoniak" userId="95d478e4-6995-4870-851e-96bd1d2826d7" providerId="ADAL" clId="{53B68B52-525D-3545-997E-78093AA18D4C}" dt="2024-04-08T13:00:43.305" v="2917" actId="2696"/>
        <pc:sldMkLst>
          <pc:docMk/>
          <pc:sldMk cId="4042225745" sldId="274"/>
        </pc:sldMkLst>
        <pc:grpChg chg="mod">
          <ac:chgData name="Krzysztof Kanoniak" userId="95d478e4-6995-4870-851e-96bd1d2826d7" providerId="ADAL" clId="{53B68B52-525D-3545-997E-78093AA18D4C}" dt="2024-04-08T12:16:00.967" v="2280" actId="688"/>
          <ac:grpSpMkLst>
            <pc:docMk/>
            <pc:sldMk cId="4042225745" sldId="274"/>
            <ac:grpSpMk id="10" creationId="{0A80F2C1-20CC-294B-0ED4-BA559ED755B3}"/>
          </ac:grpSpMkLst>
        </pc:grpChg>
      </pc:sldChg>
      <pc:sldChg chg="addSp delSp modSp add mod">
        <pc:chgData name="Krzysztof Kanoniak" userId="95d478e4-6995-4870-851e-96bd1d2826d7" providerId="ADAL" clId="{53B68B52-525D-3545-997E-78093AA18D4C}" dt="2024-04-09T13:41:30.011" v="6330" actId="20577"/>
        <pc:sldMkLst>
          <pc:docMk/>
          <pc:sldMk cId="2011529132" sldId="275"/>
        </pc:sldMkLst>
        <pc:spChg chg="del">
          <ac:chgData name="Krzysztof Kanoniak" userId="95d478e4-6995-4870-851e-96bd1d2826d7" providerId="ADAL" clId="{53B68B52-525D-3545-997E-78093AA18D4C}" dt="2024-04-08T12:20:14.610" v="2287" actId="478"/>
          <ac:spMkLst>
            <pc:docMk/>
            <pc:sldMk cId="2011529132" sldId="275"/>
            <ac:spMk id="2" creationId="{143A674C-EC13-E5AF-56F7-BE600C7253AC}"/>
          </ac:spMkLst>
        </pc:spChg>
        <pc:spChg chg="add del mod">
          <ac:chgData name="Krzysztof Kanoniak" userId="95d478e4-6995-4870-851e-96bd1d2826d7" providerId="ADAL" clId="{53B68B52-525D-3545-997E-78093AA18D4C}" dt="2024-04-09T08:07:46.042" v="4216" actId="478"/>
          <ac:spMkLst>
            <pc:docMk/>
            <pc:sldMk cId="2011529132" sldId="275"/>
            <ac:spMk id="2" creationId="{9BA7171A-5FB3-4856-348B-E12A64F333D5}"/>
          </ac:spMkLst>
        </pc:spChg>
        <pc:spChg chg="add mod">
          <ac:chgData name="Krzysztof Kanoniak" userId="95d478e4-6995-4870-851e-96bd1d2826d7" providerId="ADAL" clId="{53B68B52-525D-3545-997E-78093AA18D4C}" dt="2024-04-09T13:41:30.011" v="6330" actId="20577"/>
          <ac:spMkLst>
            <pc:docMk/>
            <pc:sldMk cId="2011529132" sldId="275"/>
            <ac:spMk id="3" creationId="{30793597-3FA3-49E6-73C6-26EB72E5CE5F}"/>
          </ac:spMkLst>
        </pc:spChg>
        <pc:spChg chg="del mod">
          <ac:chgData name="Krzysztof Kanoniak" userId="95d478e4-6995-4870-851e-96bd1d2826d7" providerId="ADAL" clId="{53B68B52-525D-3545-997E-78093AA18D4C}" dt="2024-04-08T12:25:01.599" v="2551" actId="478"/>
          <ac:spMkLst>
            <pc:docMk/>
            <pc:sldMk cId="2011529132" sldId="275"/>
            <ac:spMk id="4" creationId="{1BAC9371-A963-B111-A377-49AACA7C392B}"/>
          </ac:spMkLst>
        </pc:spChg>
        <pc:spChg chg="del">
          <ac:chgData name="Krzysztof Kanoniak" userId="95d478e4-6995-4870-851e-96bd1d2826d7" providerId="ADAL" clId="{53B68B52-525D-3545-997E-78093AA18D4C}" dt="2024-04-08T12:20:12.464" v="2286" actId="478"/>
          <ac:spMkLst>
            <pc:docMk/>
            <pc:sldMk cId="2011529132" sldId="275"/>
            <ac:spMk id="5" creationId="{DE6DD92B-1C4A-83EF-97A8-32D65DF90A9C}"/>
          </ac:spMkLst>
        </pc:spChg>
        <pc:spChg chg="del mod">
          <ac:chgData name="Krzysztof Kanoniak" userId="95d478e4-6995-4870-851e-96bd1d2826d7" providerId="ADAL" clId="{53B68B52-525D-3545-997E-78093AA18D4C}" dt="2024-04-08T12:21:42.607" v="2364" actId="478"/>
          <ac:spMkLst>
            <pc:docMk/>
            <pc:sldMk cId="2011529132" sldId="275"/>
            <ac:spMk id="7" creationId="{E1149062-2D1A-5768-2207-ECB85C9B24BD}"/>
          </ac:spMkLst>
        </pc:spChg>
        <pc:spChg chg="del mod">
          <ac:chgData name="Krzysztof Kanoniak" userId="95d478e4-6995-4870-851e-96bd1d2826d7" providerId="ADAL" clId="{53B68B52-525D-3545-997E-78093AA18D4C}" dt="2024-04-09T08:09:14.601" v="4257" actId="478"/>
          <ac:spMkLst>
            <pc:docMk/>
            <pc:sldMk cId="2011529132" sldId="275"/>
            <ac:spMk id="9" creationId="{0F255674-E4B1-5ECD-D136-AF8C13AC2AF0}"/>
          </ac:spMkLst>
        </pc:spChg>
        <pc:spChg chg="add del mod">
          <ac:chgData name="Krzysztof Kanoniak" userId="95d478e4-6995-4870-851e-96bd1d2826d7" providerId="ADAL" clId="{53B68B52-525D-3545-997E-78093AA18D4C}" dt="2024-04-09T08:09:14.601" v="4257" actId="478"/>
          <ac:spMkLst>
            <pc:docMk/>
            <pc:sldMk cId="2011529132" sldId="275"/>
            <ac:spMk id="11" creationId="{4B167199-07D4-EF3A-BB0D-ADA95CAF422B}"/>
          </ac:spMkLst>
        </pc:spChg>
        <pc:spChg chg="add del mod">
          <ac:chgData name="Krzysztof Kanoniak" userId="95d478e4-6995-4870-851e-96bd1d2826d7" providerId="ADAL" clId="{53B68B52-525D-3545-997E-78093AA18D4C}" dt="2024-04-09T08:09:14.601" v="4257" actId="478"/>
          <ac:spMkLst>
            <pc:docMk/>
            <pc:sldMk cId="2011529132" sldId="275"/>
            <ac:spMk id="12" creationId="{50AD1463-3EBA-E6D3-DBC5-629178577092}"/>
          </ac:spMkLst>
        </pc:spChg>
        <pc:spChg chg="add del mod">
          <ac:chgData name="Krzysztof Kanoniak" userId="95d478e4-6995-4870-851e-96bd1d2826d7" providerId="ADAL" clId="{53B68B52-525D-3545-997E-78093AA18D4C}" dt="2024-04-09T08:09:14.601" v="4257" actId="478"/>
          <ac:spMkLst>
            <pc:docMk/>
            <pc:sldMk cId="2011529132" sldId="275"/>
            <ac:spMk id="13" creationId="{CCCEDEBC-F586-0658-A07E-541A97F289FD}"/>
          </ac:spMkLst>
        </pc:spChg>
        <pc:picChg chg="mod">
          <ac:chgData name="Krzysztof Kanoniak" userId="95d478e4-6995-4870-851e-96bd1d2826d7" providerId="ADAL" clId="{53B68B52-525D-3545-997E-78093AA18D4C}" dt="2024-04-09T13:27:27.766" v="6077" actId="34135"/>
          <ac:picMkLst>
            <pc:docMk/>
            <pc:sldMk cId="2011529132" sldId="275"/>
            <ac:picMk id="6" creationId="{09DF40B1-C7EC-A9BB-EB0E-C7E0243287D5}"/>
          </ac:picMkLst>
        </pc:picChg>
        <pc:cxnChg chg="add del mod">
          <ac:chgData name="Krzysztof Kanoniak" userId="95d478e4-6995-4870-851e-96bd1d2826d7" providerId="ADAL" clId="{53B68B52-525D-3545-997E-78093AA18D4C}" dt="2024-04-08T12:25:24.037" v="2552" actId="478"/>
          <ac:cxnSpMkLst>
            <pc:docMk/>
            <pc:sldMk cId="2011529132" sldId="275"/>
            <ac:cxnSpMk id="8" creationId="{162FC7B1-1037-4193-6648-A2EFE3137163}"/>
          </ac:cxnSpMkLst>
        </pc:cxnChg>
      </pc:sldChg>
      <pc:sldChg chg="addSp delSp modSp add mod ord">
        <pc:chgData name="Krzysztof Kanoniak" userId="95d478e4-6995-4870-851e-96bd1d2826d7" providerId="ADAL" clId="{53B68B52-525D-3545-997E-78093AA18D4C}" dt="2024-04-09T13:27:30.424" v="6078" actId="34135"/>
        <pc:sldMkLst>
          <pc:docMk/>
          <pc:sldMk cId="454976645" sldId="276"/>
        </pc:sldMkLst>
        <pc:spChg chg="add del mod">
          <ac:chgData name="Krzysztof Kanoniak" userId="95d478e4-6995-4870-851e-96bd1d2826d7" providerId="ADAL" clId="{53B68B52-525D-3545-997E-78093AA18D4C}" dt="2024-04-09T11:56:01.168" v="5251" actId="478"/>
          <ac:spMkLst>
            <pc:docMk/>
            <pc:sldMk cId="454976645" sldId="276"/>
            <ac:spMk id="2" creationId="{61F64783-90F6-20CC-2E65-DECF5050DACF}"/>
          </ac:spMkLst>
        </pc:spChg>
        <pc:spChg chg="add mod">
          <ac:chgData name="Krzysztof Kanoniak" userId="95d478e4-6995-4870-851e-96bd1d2826d7" providerId="ADAL" clId="{53B68B52-525D-3545-997E-78093AA18D4C}" dt="2024-04-09T11:56:13.745" v="5255" actId="20577"/>
          <ac:spMkLst>
            <pc:docMk/>
            <pc:sldMk cId="454976645" sldId="276"/>
            <ac:spMk id="3" creationId="{9F1CA353-4503-2FB0-1ECC-389DAC834592}"/>
          </ac:spMkLst>
        </pc:spChg>
        <pc:spChg chg="mod">
          <ac:chgData name="Krzysztof Kanoniak" userId="95d478e4-6995-4870-851e-96bd1d2826d7" providerId="ADAL" clId="{53B68B52-525D-3545-997E-78093AA18D4C}" dt="2024-04-09T12:00:22.879" v="5296" actId="14100"/>
          <ac:spMkLst>
            <pc:docMk/>
            <pc:sldMk cId="454976645" sldId="276"/>
            <ac:spMk id="5" creationId="{DE6DD92B-1C4A-83EF-97A8-32D65DF90A9C}"/>
          </ac:spMkLst>
        </pc:spChg>
        <pc:grpChg chg="del">
          <ac:chgData name="Krzysztof Kanoniak" userId="95d478e4-6995-4870-851e-96bd1d2826d7" providerId="ADAL" clId="{53B68B52-525D-3545-997E-78093AA18D4C}" dt="2024-04-08T12:45:00.226" v="2634" actId="478"/>
          <ac:grpSpMkLst>
            <pc:docMk/>
            <pc:sldMk cId="454976645" sldId="276"/>
            <ac:grpSpMk id="10" creationId="{0A80F2C1-20CC-294B-0ED4-BA559ED755B3}"/>
          </ac:grpSpMkLst>
        </pc:grpChg>
        <pc:picChg chg="add del mod">
          <ac:chgData name="Krzysztof Kanoniak" userId="95d478e4-6995-4870-851e-96bd1d2826d7" providerId="ADAL" clId="{53B68B52-525D-3545-997E-78093AA18D4C}" dt="2024-04-08T12:46:27.817" v="2639" actId="478"/>
          <ac:picMkLst>
            <pc:docMk/>
            <pc:sldMk cId="454976645" sldId="276"/>
            <ac:picMk id="3" creationId="{C7767984-D6FF-7A78-B772-4677245E2817}"/>
          </ac:picMkLst>
        </pc:picChg>
        <pc:picChg chg="mod">
          <ac:chgData name="Krzysztof Kanoniak" userId="95d478e4-6995-4870-851e-96bd1d2826d7" providerId="ADAL" clId="{53B68B52-525D-3545-997E-78093AA18D4C}" dt="2024-04-09T13:27:30.424" v="6078" actId="34135"/>
          <ac:picMkLst>
            <pc:docMk/>
            <pc:sldMk cId="454976645" sldId="276"/>
            <ac:picMk id="6" creationId="{09DF40B1-C7EC-A9BB-EB0E-C7E0243287D5}"/>
          </ac:picMkLst>
        </pc:picChg>
        <pc:picChg chg="add del mod">
          <ac:chgData name="Krzysztof Kanoniak" userId="95d478e4-6995-4870-851e-96bd1d2826d7" providerId="ADAL" clId="{53B68B52-525D-3545-997E-78093AA18D4C}" dt="2024-04-08T12:44:46.641" v="2630" actId="478"/>
          <ac:picMkLst>
            <pc:docMk/>
            <pc:sldMk cId="454976645" sldId="276"/>
            <ac:picMk id="7" creationId="{AD305EA0-A30D-2576-07BF-3A16C0CEA1A0}"/>
          </ac:picMkLst>
        </pc:picChg>
        <pc:picChg chg="add del mod">
          <ac:chgData name="Krzysztof Kanoniak" userId="95d478e4-6995-4870-851e-96bd1d2826d7" providerId="ADAL" clId="{53B68B52-525D-3545-997E-78093AA18D4C}" dt="2024-04-08T12:46:26.976" v="2638" actId="478"/>
          <ac:picMkLst>
            <pc:docMk/>
            <pc:sldMk cId="454976645" sldId="276"/>
            <ac:picMk id="9" creationId="{D69A4337-9DAA-B9E7-BDEA-76C533E4B687}"/>
          </ac:picMkLst>
        </pc:picChg>
        <pc:picChg chg="add del mod">
          <ac:chgData name="Krzysztof Kanoniak" userId="95d478e4-6995-4870-851e-96bd1d2826d7" providerId="ADAL" clId="{53B68B52-525D-3545-997E-78093AA18D4C}" dt="2024-04-09T11:55:23.280" v="5242" actId="478"/>
          <ac:picMkLst>
            <pc:docMk/>
            <pc:sldMk cId="454976645" sldId="276"/>
            <ac:picMk id="14" creationId="{00FE3ABC-8083-F216-EAFA-0A3370FCCFF8}"/>
          </ac:picMkLst>
        </pc:picChg>
      </pc:sldChg>
      <pc:sldChg chg="addSp delSp modSp add mod">
        <pc:chgData name="Krzysztof Kanoniak" userId="95d478e4-6995-4870-851e-96bd1d2826d7" providerId="ADAL" clId="{53B68B52-525D-3545-997E-78093AA18D4C}" dt="2024-04-09T13:42:02.367" v="6332" actId="34135"/>
        <pc:sldMkLst>
          <pc:docMk/>
          <pc:sldMk cId="1541817128" sldId="277"/>
        </pc:sldMkLst>
        <pc:spChg chg="add del mod">
          <ac:chgData name="Krzysztof Kanoniak" userId="95d478e4-6995-4870-851e-96bd1d2826d7" providerId="ADAL" clId="{53B68B52-525D-3545-997E-78093AA18D4C}" dt="2024-04-08T12:49:57.857" v="2840" actId="478"/>
          <ac:spMkLst>
            <pc:docMk/>
            <pc:sldMk cId="1541817128" sldId="277"/>
            <ac:spMk id="2" creationId="{0DBE1458-EFC9-3573-1830-E246317F1149}"/>
          </ac:spMkLst>
        </pc:spChg>
        <pc:spChg chg="add del mod">
          <ac:chgData name="Krzysztof Kanoniak" userId="95d478e4-6995-4870-851e-96bd1d2826d7" providerId="ADAL" clId="{53B68B52-525D-3545-997E-78093AA18D4C}" dt="2024-04-09T08:10:25.750" v="4279" actId="478"/>
          <ac:spMkLst>
            <pc:docMk/>
            <pc:sldMk cId="1541817128" sldId="277"/>
            <ac:spMk id="3" creationId="{40F19C99-9E16-1EC5-368F-A28A275738DC}"/>
          </ac:spMkLst>
        </pc:spChg>
        <pc:spChg chg="add mod">
          <ac:chgData name="Krzysztof Kanoniak" userId="95d478e4-6995-4870-851e-96bd1d2826d7" providerId="ADAL" clId="{53B68B52-525D-3545-997E-78093AA18D4C}" dt="2024-04-09T11:58:35.836" v="5286" actId="403"/>
          <ac:spMkLst>
            <pc:docMk/>
            <pc:sldMk cId="1541817128" sldId="277"/>
            <ac:spMk id="4" creationId="{37197F8F-FCB2-7026-BD31-ADF14D7A6890}"/>
          </ac:spMkLst>
        </pc:spChg>
        <pc:spChg chg="del mod">
          <ac:chgData name="Krzysztof Kanoniak" userId="95d478e4-6995-4870-851e-96bd1d2826d7" providerId="ADAL" clId="{53B68B52-525D-3545-997E-78093AA18D4C}" dt="2024-04-09T08:10:27.513" v="4281" actId="478"/>
          <ac:spMkLst>
            <pc:docMk/>
            <pc:sldMk cId="1541817128" sldId="277"/>
            <ac:spMk id="5" creationId="{DE6DD92B-1C4A-83EF-97A8-32D65DF90A9C}"/>
          </ac:spMkLst>
        </pc:spChg>
        <pc:picChg chg="mod">
          <ac:chgData name="Krzysztof Kanoniak" userId="95d478e4-6995-4870-851e-96bd1d2826d7" providerId="ADAL" clId="{53B68B52-525D-3545-997E-78093AA18D4C}" dt="2024-04-09T13:27:43.570" v="6082" actId="34135"/>
          <ac:picMkLst>
            <pc:docMk/>
            <pc:sldMk cId="1541817128" sldId="277"/>
            <ac:picMk id="6" creationId="{09DF40B1-C7EC-A9BB-EB0E-C7E0243287D5}"/>
          </ac:picMkLst>
        </pc:picChg>
        <pc:picChg chg="add del mod">
          <ac:chgData name="Krzysztof Kanoniak" userId="95d478e4-6995-4870-851e-96bd1d2826d7" providerId="ADAL" clId="{53B68B52-525D-3545-997E-78093AA18D4C}" dt="2024-04-08T12:59:26.673" v="2901" actId="478"/>
          <ac:picMkLst>
            <pc:docMk/>
            <pc:sldMk cId="1541817128" sldId="277"/>
            <ac:picMk id="8" creationId="{52FE6EFC-724D-51A8-C91B-FC181A29C2E1}"/>
          </ac:picMkLst>
        </pc:picChg>
        <pc:picChg chg="add del mod">
          <ac:chgData name="Krzysztof Kanoniak" userId="95d478e4-6995-4870-851e-96bd1d2826d7" providerId="ADAL" clId="{53B68B52-525D-3545-997E-78093AA18D4C}" dt="2024-04-08T12:59:27.551" v="2902" actId="478"/>
          <ac:picMkLst>
            <pc:docMk/>
            <pc:sldMk cId="1541817128" sldId="277"/>
            <ac:picMk id="10" creationId="{1E28FB6E-8D38-ABEC-8CA5-B134E9EAE8F1}"/>
          </ac:picMkLst>
        </pc:picChg>
        <pc:picChg chg="mod">
          <ac:chgData name="Krzysztof Kanoniak" userId="95d478e4-6995-4870-851e-96bd1d2826d7" providerId="ADAL" clId="{53B68B52-525D-3545-997E-78093AA18D4C}" dt="2024-04-09T13:42:02.367" v="6332" actId="34135"/>
          <ac:picMkLst>
            <pc:docMk/>
            <pc:sldMk cId="1541817128" sldId="277"/>
            <ac:picMk id="14" creationId="{00FE3ABC-8083-F216-EAFA-0A3370FCCFF8}"/>
          </ac:picMkLst>
        </pc:picChg>
      </pc:sldChg>
      <pc:sldChg chg="addSp delSp modSp add mod">
        <pc:chgData name="Krzysztof Kanoniak" userId="95d478e4-6995-4870-851e-96bd1d2826d7" providerId="ADAL" clId="{53B68B52-525D-3545-997E-78093AA18D4C}" dt="2024-04-09T13:42:10.120" v="6333" actId="34135"/>
        <pc:sldMkLst>
          <pc:docMk/>
          <pc:sldMk cId="1147869546" sldId="278"/>
        </pc:sldMkLst>
        <pc:spChg chg="add mod">
          <ac:chgData name="Krzysztof Kanoniak" userId="95d478e4-6995-4870-851e-96bd1d2826d7" providerId="ADAL" clId="{53B68B52-525D-3545-997E-78093AA18D4C}" dt="2024-04-09T11:58:47.423" v="5287" actId="1076"/>
          <ac:spMkLst>
            <pc:docMk/>
            <pc:sldMk cId="1147869546" sldId="278"/>
            <ac:spMk id="2" creationId="{BF61A8F5-8BBA-DE88-A9E5-35F297DCF3AD}"/>
          </ac:spMkLst>
        </pc:spChg>
        <pc:spChg chg="del">
          <ac:chgData name="Krzysztof Kanoniak" userId="95d478e4-6995-4870-851e-96bd1d2826d7" providerId="ADAL" clId="{53B68B52-525D-3545-997E-78093AA18D4C}" dt="2024-04-08T12:59:55.255" v="2905" actId="478"/>
          <ac:spMkLst>
            <pc:docMk/>
            <pc:sldMk cId="1147869546" sldId="278"/>
            <ac:spMk id="3" creationId="{40F19C99-9E16-1EC5-368F-A28A275738DC}"/>
          </ac:spMkLst>
        </pc:spChg>
        <pc:spChg chg="del mod">
          <ac:chgData name="Krzysztof Kanoniak" userId="95d478e4-6995-4870-851e-96bd1d2826d7" providerId="ADAL" clId="{53B68B52-525D-3545-997E-78093AA18D4C}" dt="2024-04-08T12:59:54.393" v="2904" actId="478"/>
          <ac:spMkLst>
            <pc:docMk/>
            <pc:sldMk cId="1147869546" sldId="278"/>
            <ac:spMk id="4" creationId="{37197F8F-FCB2-7026-BD31-ADF14D7A6890}"/>
          </ac:spMkLst>
        </pc:spChg>
        <pc:spChg chg="del mod">
          <ac:chgData name="Krzysztof Kanoniak" userId="95d478e4-6995-4870-851e-96bd1d2826d7" providerId="ADAL" clId="{53B68B52-525D-3545-997E-78093AA18D4C}" dt="2024-04-08T12:59:56.480" v="2907" actId="478"/>
          <ac:spMkLst>
            <pc:docMk/>
            <pc:sldMk cId="1147869546" sldId="278"/>
            <ac:spMk id="5" creationId="{DE6DD92B-1C4A-83EF-97A8-32D65DF90A9C}"/>
          </ac:spMkLst>
        </pc:spChg>
        <pc:picChg chg="mod">
          <ac:chgData name="Krzysztof Kanoniak" userId="95d478e4-6995-4870-851e-96bd1d2826d7" providerId="ADAL" clId="{53B68B52-525D-3545-997E-78093AA18D4C}" dt="2024-04-09T13:27:48.195" v="6083" actId="34135"/>
          <ac:picMkLst>
            <pc:docMk/>
            <pc:sldMk cId="1147869546" sldId="278"/>
            <ac:picMk id="6" creationId="{09DF40B1-C7EC-A9BB-EB0E-C7E0243287D5}"/>
          </ac:picMkLst>
        </pc:picChg>
        <pc:picChg chg="del mod">
          <ac:chgData name="Krzysztof Kanoniak" userId="95d478e4-6995-4870-851e-96bd1d2826d7" providerId="ADAL" clId="{53B68B52-525D-3545-997E-78093AA18D4C}" dt="2024-04-08T12:59:17.440" v="2899" actId="478"/>
          <ac:picMkLst>
            <pc:docMk/>
            <pc:sldMk cId="1147869546" sldId="278"/>
            <ac:picMk id="8" creationId="{52FE6EFC-724D-51A8-C91B-FC181A29C2E1}"/>
          </ac:picMkLst>
        </pc:picChg>
        <pc:picChg chg="mod">
          <ac:chgData name="Krzysztof Kanoniak" userId="95d478e4-6995-4870-851e-96bd1d2826d7" providerId="ADAL" clId="{53B68B52-525D-3545-997E-78093AA18D4C}" dt="2024-04-09T13:42:10.120" v="6333" actId="34135"/>
          <ac:picMkLst>
            <pc:docMk/>
            <pc:sldMk cId="1147869546" sldId="278"/>
            <ac:picMk id="10" creationId="{1E28FB6E-8D38-ABEC-8CA5-B134E9EAE8F1}"/>
          </ac:picMkLst>
        </pc:picChg>
        <pc:picChg chg="del mod">
          <ac:chgData name="Krzysztof Kanoniak" userId="95d478e4-6995-4870-851e-96bd1d2826d7" providerId="ADAL" clId="{53B68B52-525D-3545-997E-78093AA18D4C}" dt="2024-04-08T12:58:37.693" v="2890" actId="478"/>
          <ac:picMkLst>
            <pc:docMk/>
            <pc:sldMk cId="1147869546" sldId="278"/>
            <ac:picMk id="14" creationId="{00FE3ABC-8083-F216-EAFA-0A3370FCCFF8}"/>
          </ac:picMkLst>
        </pc:picChg>
      </pc:sldChg>
      <pc:sldChg chg="addSp delSp modSp add mod">
        <pc:chgData name="Krzysztof Kanoniak" userId="95d478e4-6995-4870-851e-96bd1d2826d7" providerId="ADAL" clId="{53B68B52-525D-3545-997E-78093AA18D4C}" dt="2024-04-09T13:42:14.363" v="6334" actId="34135"/>
        <pc:sldMkLst>
          <pc:docMk/>
          <pc:sldMk cId="3112088436" sldId="279"/>
        </pc:sldMkLst>
        <pc:spChg chg="add mod">
          <ac:chgData name="Krzysztof Kanoniak" userId="95d478e4-6995-4870-851e-96bd1d2826d7" providerId="ADAL" clId="{53B68B52-525D-3545-997E-78093AA18D4C}" dt="2024-04-09T11:58:51.125" v="5288" actId="1076"/>
          <ac:spMkLst>
            <pc:docMk/>
            <pc:sldMk cId="3112088436" sldId="279"/>
            <ac:spMk id="2" creationId="{38BE376B-48A8-1A24-20B3-5F1B1D9EFB67}"/>
          </ac:spMkLst>
        </pc:spChg>
        <pc:spChg chg="del mod">
          <ac:chgData name="Krzysztof Kanoniak" userId="95d478e4-6995-4870-851e-96bd1d2826d7" providerId="ADAL" clId="{53B68B52-525D-3545-997E-78093AA18D4C}" dt="2024-04-08T13:00:03.190" v="2911" actId="478"/>
          <ac:spMkLst>
            <pc:docMk/>
            <pc:sldMk cId="3112088436" sldId="279"/>
            <ac:spMk id="3" creationId="{40F19C99-9E16-1EC5-368F-A28A275738DC}"/>
          </ac:spMkLst>
        </pc:spChg>
        <pc:spChg chg="del mod">
          <ac:chgData name="Krzysztof Kanoniak" userId="95d478e4-6995-4870-851e-96bd1d2826d7" providerId="ADAL" clId="{53B68B52-525D-3545-997E-78093AA18D4C}" dt="2024-04-08T13:00:05.631" v="2915" actId="478"/>
          <ac:spMkLst>
            <pc:docMk/>
            <pc:sldMk cId="3112088436" sldId="279"/>
            <ac:spMk id="4" creationId="{37197F8F-FCB2-7026-BD31-ADF14D7A6890}"/>
          </ac:spMkLst>
        </pc:spChg>
        <pc:spChg chg="del mod">
          <ac:chgData name="Krzysztof Kanoniak" userId="95d478e4-6995-4870-851e-96bd1d2826d7" providerId="ADAL" clId="{53B68B52-525D-3545-997E-78093AA18D4C}" dt="2024-04-08T13:00:04.449" v="2913" actId="478"/>
          <ac:spMkLst>
            <pc:docMk/>
            <pc:sldMk cId="3112088436" sldId="279"/>
            <ac:spMk id="5" creationId="{DE6DD92B-1C4A-83EF-97A8-32D65DF90A9C}"/>
          </ac:spMkLst>
        </pc:spChg>
        <pc:picChg chg="mod">
          <ac:chgData name="Krzysztof Kanoniak" userId="95d478e4-6995-4870-851e-96bd1d2826d7" providerId="ADAL" clId="{53B68B52-525D-3545-997E-78093AA18D4C}" dt="2024-04-09T13:27:51.638" v="6084" actId="34135"/>
          <ac:picMkLst>
            <pc:docMk/>
            <pc:sldMk cId="3112088436" sldId="279"/>
            <ac:picMk id="6" creationId="{09DF40B1-C7EC-A9BB-EB0E-C7E0243287D5}"/>
          </ac:picMkLst>
        </pc:picChg>
        <pc:picChg chg="mod">
          <ac:chgData name="Krzysztof Kanoniak" userId="95d478e4-6995-4870-851e-96bd1d2826d7" providerId="ADAL" clId="{53B68B52-525D-3545-997E-78093AA18D4C}" dt="2024-04-09T13:42:14.363" v="6334" actId="34135"/>
          <ac:picMkLst>
            <pc:docMk/>
            <pc:sldMk cId="3112088436" sldId="279"/>
            <ac:picMk id="8" creationId="{52FE6EFC-724D-51A8-C91B-FC181A29C2E1}"/>
          </ac:picMkLst>
        </pc:picChg>
        <pc:picChg chg="del">
          <ac:chgData name="Krzysztof Kanoniak" userId="95d478e4-6995-4870-851e-96bd1d2826d7" providerId="ADAL" clId="{53B68B52-525D-3545-997E-78093AA18D4C}" dt="2024-04-08T12:59:07.888" v="2897" actId="478"/>
          <ac:picMkLst>
            <pc:docMk/>
            <pc:sldMk cId="3112088436" sldId="279"/>
            <ac:picMk id="10" creationId="{1E28FB6E-8D38-ABEC-8CA5-B134E9EAE8F1}"/>
          </ac:picMkLst>
        </pc:picChg>
      </pc:sldChg>
      <pc:sldChg chg="addSp delSp modSp add mod ord">
        <pc:chgData name="Krzysztof Kanoniak" userId="95d478e4-6995-4870-851e-96bd1d2826d7" providerId="ADAL" clId="{53B68B52-525D-3545-997E-78093AA18D4C}" dt="2024-04-09T13:42:26.217" v="6337" actId="34135"/>
        <pc:sldMkLst>
          <pc:docMk/>
          <pc:sldMk cId="997372884" sldId="280"/>
        </pc:sldMkLst>
        <pc:spChg chg="add del mod">
          <ac:chgData name="Krzysztof Kanoniak" userId="95d478e4-6995-4870-851e-96bd1d2826d7" providerId="ADAL" clId="{53B68B52-525D-3545-997E-78093AA18D4C}" dt="2024-04-09T08:14:16.552" v="4329" actId="478"/>
          <ac:spMkLst>
            <pc:docMk/>
            <pc:sldMk cId="997372884" sldId="280"/>
            <ac:spMk id="2" creationId="{BF61A8F5-8BBA-DE88-A9E5-35F297DCF3AD}"/>
          </ac:spMkLst>
        </pc:spChg>
        <pc:spChg chg="add del mod">
          <ac:chgData name="Krzysztof Kanoniak" userId="95d478e4-6995-4870-851e-96bd1d2826d7" providerId="ADAL" clId="{53B68B52-525D-3545-997E-78093AA18D4C}" dt="2024-04-09T11:39:21.400" v="5007" actId="478"/>
          <ac:spMkLst>
            <pc:docMk/>
            <pc:sldMk cId="997372884" sldId="280"/>
            <ac:spMk id="3" creationId="{A49536B8-2AA4-3A1D-A190-FB878CE342D4}"/>
          </ac:spMkLst>
        </pc:spChg>
        <pc:spChg chg="add mod">
          <ac:chgData name="Krzysztof Kanoniak" userId="95d478e4-6995-4870-851e-96bd1d2826d7" providerId="ADAL" clId="{53B68B52-525D-3545-997E-78093AA18D4C}" dt="2024-04-08T13:05:32.279" v="3115" actId="20577"/>
          <ac:spMkLst>
            <pc:docMk/>
            <pc:sldMk cId="997372884" sldId="280"/>
            <ac:spMk id="4" creationId="{1B41D478-3DF1-CB7A-04F2-359C9040A257}"/>
          </ac:spMkLst>
        </pc:spChg>
        <pc:spChg chg="add mod">
          <ac:chgData name="Krzysztof Kanoniak" userId="95d478e4-6995-4870-851e-96bd1d2826d7" providerId="ADAL" clId="{53B68B52-525D-3545-997E-78093AA18D4C}" dt="2024-04-09T12:32:01.153" v="5635" actId="20577"/>
          <ac:spMkLst>
            <pc:docMk/>
            <pc:sldMk cId="997372884" sldId="280"/>
            <ac:spMk id="4" creationId="{208FC7AC-4496-5C99-B469-1444556D34CF}"/>
          </ac:spMkLst>
        </pc:spChg>
        <pc:spChg chg="add mod">
          <ac:chgData name="Krzysztof Kanoniak" userId="95d478e4-6995-4870-851e-96bd1d2826d7" providerId="ADAL" clId="{53B68B52-525D-3545-997E-78093AA18D4C}" dt="2024-04-09T11:39:21.812" v="5008"/>
          <ac:spMkLst>
            <pc:docMk/>
            <pc:sldMk cId="997372884" sldId="280"/>
            <ac:spMk id="7" creationId="{3ED26ABF-B975-A580-7B74-6F24CA111459}"/>
          </ac:spMkLst>
        </pc:spChg>
        <pc:spChg chg="add del mod">
          <ac:chgData name="Krzysztof Kanoniak" userId="95d478e4-6995-4870-851e-96bd1d2826d7" providerId="ADAL" clId="{53B68B52-525D-3545-997E-78093AA18D4C}" dt="2024-04-09T11:59:14.531" v="5293" actId="478"/>
          <ac:spMkLst>
            <pc:docMk/>
            <pc:sldMk cId="997372884" sldId="280"/>
            <ac:spMk id="8" creationId="{305BA5C5-06E7-D3BE-7C92-D11F6DA1416C}"/>
          </ac:spMkLst>
        </pc:spChg>
        <pc:picChg chg="mod">
          <ac:chgData name="Krzysztof Kanoniak" userId="95d478e4-6995-4870-851e-96bd1d2826d7" providerId="ADAL" clId="{53B68B52-525D-3545-997E-78093AA18D4C}" dt="2024-04-09T13:28:05.663" v="6087" actId="34135"/>
          <ac:picMkLst>
            <pc:docMk/>
            <pc:sldMk cId="997372884" sldId="280"/>
            <ac:picMk id="6" creationId="{09DF40B1-C7EC-A9BB-EB0E-C7E0243287D5}"/>
          </ac:picMkLst>
        </pc:picChg>
        <pc:picChg chg="mod">
          <ac:chgData name="Krzysztof Kanoniak" userId="95d478e4-6995-4870-851e-96bd1d2826d7" providerId="ADAL" clId="{53B68B52-525D-3545-997E-78093AA18D4C}" dt="2024-04-09T13:42:26.217" v="6337" actId="34135"/>
          <ac:picMkLst>
            <pc:docMk/>
            <pc:sldMk cId="997372884" sldId="280"/>
            <ac:picMk id="10" creationId="{1E28FB6E-8D38-ABEC-8CA5-B134E9EAE8F1}"/>
          </ac:picMkLst>
        </pc:picChg>
        <pc:cxnChg chg="add del mod">
          <ac:chgData name="Krzysztof Kanoniak" userId="95d478e4-6995-4870-851e-96bd1d2826d7" providerId="ADAL" clId="{53B68B52-525D-3545-997E-78093AA18D4C}" dt="2024-04-09T11:39:31.214" v="5009" actId="478"/>
          <ac:cxnSpMkLst>
            <pc:docMk/>
            <pc:sldMk cId="997372884" sldId="280"/>
            <ac:cxnSpMk id="5" creationId="{B2FAEF77-AACE-B6D3-8445-3BDE8A0E2C8B}"/>
          </ac:cxnSpMkLst>
        </pc:cxnChg>
      </pc:sldChg>
      <pc:sldChg chg="addSp delSp modSp add del mod">
        <pc:chgData name="Krzysztof Kanoniak" userId="95d478e4-6995-4870-851e-96bd1d2826d7" providerId="ADAL" clId="{53B68B52-525D-3545-997E-78093AA18D4C}" dt="2024-04-09T08:37:33.970" v="4846" actId="2696"/>
        <pc:sldMkLst>
          <pc:docMk/>
          <pc:sldMk cId="4119382894" sldId="281"/>
        </pc:sldMkLst>
        <pc:spChg chg="add mod">
          <ac:chgData name="Krzysztof Kanoniak" userId="95d478e4-6995-4870-851e-96bd1d2826d7" providerId="ADAL" clId="{53B68B52-525D-3545-997E-78093AA18D4C}" dt="2024-04-09T08:05:08.571" v="4206" actId="404"/>
          <ac:spMkLst>
            <pc:docMk/>
            <pc:sldMk cId="4119382894" sldId="281"/>
            <ac:spMk id="2" creationId="{3FA326C7-67D3-CD17-74DE-D0D20625035F}"/>
          </ac:spMkLst>
        </pc:spChg>
        <pc:spChg chg="del mod">
          <ac:chgData name="Krzysztof Kanoniak" userId="95d478e4-6995-4870-851e-96bd1d2826d7" providerId="ADAL" clId="{53B68B52-525D-3545-997E-78093AA18D4C}" dt="2024-04-09T08:03:48.262" v="4200" actId="478"/>
          <ac:spMkLst>
            <pc:docMk/>
            <pc:sldMk cId="4119382894" sldId="281"/>
            <ac:spMk id="9" creationId="{0F255674-E4B1-5ECD-D136-AF8C13AC2AF0}"/>
          </ac:spMkLst>
        </pc:spChg>
        <pc:spChg chg="del mod">
          <ac:chgData name="Krzysztof Kanoniak" userId="95d478e4-6995-4870-851e-96bd1d2826d7" providerId="ADAL" clId="{53B68B52-525D-3545-997E-78093AA18D4C}" dt="2024-04-09T08:03:48.262" v="4200" actId="478"/>
          <ac:spMkLst>
            <pc:docMk/>
            <pc:sldMk cId="4119382894" sldId="281"/>
            <ac:spMk id="11" creationId="{AC640C2F-FFD8-AA8E-8AFC-25BBB2F3676B}"/>
          </ac:spMkLst>
        </pc:spChg>
        <pc:cxnChg chg="add mod">
          <ac:chgData name="Krzysztof Kanoniak" userId="95d478e4-6995-4870-851e-96bd1d2826d7" providerId="ADAL" clId="{53B68B52-525D-3545-997E-78093AA18D4C}" dt="2024-04-09T08:04:19.290" v="4204"/>
          <ac:cxnSpMkLst>
            <pc:docMk/>
            <pc:sldMk cId="4119382894" sldId="281"/>
            <ac:cxnSpMk id="3" creationId="{6F8C8F99-6D2C-B8EB-1B48-CAF55F5F23A8}"/>
          </ac:cxnSpMkLst>
        </pc:cxnChg>
        <pc:cxnChg chg="del">
          <ac:chgData name="Krzysztof Kanoniak" userId="95d478e4-6995-4870-851e-96bd1d2826d7" providerId="ADAL" clId="{53B68B52-525D-3545-997E-78093AA18D4C}" dt="2024-04-09T08:04:18.587" v="4203" actId="478"/>
          <ac:cxnSpMkLst>
            <pc:docMk/>
            <pc:sldMk cId="4119382894" sldId="281"/>
            <ac:cxnSpMk id="8" creationId="{162FC7B1-1037-4193-6648-A2EFE3137163}"/>
          </ac:cxnSpMkLst>
        </pc:cxnChg>
      </pc:sldChg>
      <pc:sldChg chg="addSp delSp modSp add mod ord">
        <pc:chgData name="Krzysztof Kanoniak" userId="95d478e4-6995-4870-851e-96bd1d2826d7" providerId="ADAL" clId="{53B68B52-525D-3545-997E-78093AA18D4C}" dt="2024-04-09T13:26:33.067" v="6062" actId="34135"/>
        <pc:sldMkLst>
          <pc:docMk/>
          <pc:sldMk cId="1141147558" sldId="282"/>
        </pc:sldMkLst>
        <pc:spChg chg="add del mod">
          <ac:chgData name="Krzysztof Kanoniak" userId="95d478e4-6995-4870-851e-96bd1d2826d7" providerId="ADAL" clId="{53B68B52-525D-3545-997E-78093AA18D4C}" dt="2024-04-08T13:25:11.529" v="3378" actId="478"/>
          <ac:spMkLst>
            <pc:docMk/>
            <pc:sldMk cId="1141147558" sldId="282"/>
            <ac:spMk id="2" creationId="{427569F1-DCE0-9D53-1CFA-0AAAF0E0255C}"/>
          </ac:spMkLst>
        </pc:spChg>
        <pc:spChg chg="add del mod">
          <ac:chgData name="Krzysztof Kanoniak" userId="95d478e4-6995-4870-851e-96bd1d2826d7" providerId="ADAL" clId="{53B68B52-525D-3545-997E-78093AA18D4C}" dt="2024-04-09T07:39:15.825" v="3865" actId="478"/>
          <ac:spMkLst>
            <pc:docMk/>
            <pc:sldMk cId="1141147558" sldId="282"/>
            <ac:spMk id="3" creationId="{665B8570-428D-06CE-EB75-3A2245DEA978}"/>
          </ac:spMkLst>
        </pc:spChg>
        <pc:spChg chg="add del mod">
          <ac:chgData name="Krzysztof Kanoniak" userId="95d478e4-6995-4870-851e-96bd1d2826d7" providerId="ADAL" clId="{53B68B52-525D-3545-997E-78093AA18D4C}" dt="2024-04-08T13:15:03.020" v="3342" actId="478"/>
          <ac:spMkLst>
            <pc:docMk/>
            <pc:sldMk cId="1141147558" sldId="282"/>
            <ac:spMk id="3" creationId="{AE95B9E6-345B-60F9-3A9A-EBD6B4623C13}"/>
          </ac:spMkLst>
        </pc:spChg>
        <pc:spChg chg="mod">
          <ac:chgData name="Krzysztof Kanoniak" userId="95d478e4-6995-4870-851e-96bd1d2826d7" providerId="ADAL" clId="{53B68B52-525D-3545-997E-78093AA18D4C}" dt="2024-04-08T13:27:51.124" v="3449" actId="20577"/>
          <ac:spMkLst>
            <pc:docMk/>
            <pc:sldMk cId="1141147558" sldId="282"/>
            <ac:spMk id="4" creationId="{1BAC9371-A963-B111-A377-49AACA7C392B}"/>
          </ac:spMkLst>
        </pc:spChg>
        <pc:spChg chg="add del mod">
          <ac:chgData name="Krzysztof Kanoniak" userId="95d478e4-6995-4870-851e-96bd1d2826d7" providerId="ADAL" clId="{53B68B52-525D-3545-997E-78093AA18D4C}" dt="2024-04-09T07:46:28.824" v="3976" actId="478"/>
          <ac:spMkLst>
            <pc:docMk/>
            <pc:sldMk cId="1141147558" sldId="282"/>
            <ac:spMk id="5" creationId="{91966459-0199-1B16-8193-7EEE34E07450}"/>
          </ac:spMkLst>
        </pc:spChg>
        <pc:spChg chg="add del mod">
          <ac:chgData name="Krzysztof Kanoniak" userId="95d478e4-6995-4870-851e-96bd1d2826d7" providerId="ADAL" clId="{53B68B52-525D-3545-997E-78093AA18D4C}" dt="2024-04-09T07:46:28.824" v="3976" actId="478"/>
          <ac:spMkLst>
            <pc:docMk/>
            <pc:sldMk cId="1141147558" sldId="282"/>
            <ac:spMk id="7" creationId="{5090EC6A-6D6B-1F69-F30D-BA5263B51C04}"/>
          </ac:spMkLst>
        </pc:spChg>
        <pc:spChg chg="add mod">
          <ac:chgData name="Krzysztof Kanoniak" userId="95d478e4-6995-4870-851e-96bd1d2826d7" providerId="ADAL" clId="{53B68B52-525D-3545-997E-78093AA18D4C}" dt="2024-04-09T12:34:06.214" v="5674" actId="14100"/>
          <ac:spMkLst>
            <pc:docMk/>
            <pc:sldMk cId="1141147558" sldId="282"/>
            <ac:spMk id="9" creationId="{59607EDB-1782-C2F3-0A14-93A18F40B61C}"/>
          </ac:spMkLst>
        </pc:spChg>
        <pc:spChg chg="mod">
          <ac:chgData name="Krzysztof Kanoniak" userId="95d478e4-6995-4870-851e-96bd1d2826d7" providerId="ADAL" clId="{53B68B52-525D-3545-997E-78093AA18D4C}" dt="2024-04-09T08:29:55.567" v="4527" actId="20577"/>
          <ac:spMkLst>
            <pc:docMk/>
            <pc:sldMk cId="1141147558" sldId="282"/>
            <ac:spMk id="12" creationId="{F37FD28E-5AF5-9A8B-287D-4DC0767F0E62}"/>
          </ac:spMkLst>
        </pc:spChg>
        <pc:spChg chg="add del mod">
          <ac:chgData name="Krzysztof Kanoniak" userId="95d478e4-6995-4870-851e-96bd1d2826d7" providerId="ADAL" clId="{53B68B52-525D-3545-997E-78093AA18D4C}" dt="2024-04-09T07:52:24.554" v="4116" actId="478"/>
          <ac:spMkLst>
            <pc:docMk/>
            <pc:sldMk cId="1141147558" sldId="282"/>
            <ac:spMk id="14" creationId="{2BB8890E-8D69-5E92-8CA8-31DE1E0E5ECA}"/>
          </ac:spMkLst>
        </pc:spChg>
        <pc:spChg chg="del mod">
          <ac:chgData name="Krzysztof Kanoniak" userId="95d478e4-6995-4870-851e-96bd1d2826d7" providerId="ADAL" clId="{53B68B52-525D-3545-997E-78093AA18D4C}" dt="2024-04-08T13:25:06.756" v="3376" actId="478"/>
          <ac:spMkLst>
            <pc:docMk/>
            <pc:sldMk cId="1141147558" sldId="282"/>
            <ac:spMk id="15" creationId="{AC1813BD-5842-768D-B149-2CB0B5744DA7}"/>
          </ac:spMkLst>
        </pc:spChg>
        <pc:spChg chg="del mod">
          <ac:chgData name="Krzysztof Kanoniak" userId="95d478e4-6995-4870-851e-96bd1d2826d7" providerId="ADAL" clId="{53B68B52-525D-3545-997E-78093AA18D4C}" dt="2024-04-09T07:46:30.463" v="3979" actId="478"/>
          <ac:spMkLst>
            <pc:docMk/>
            <pc:sldMk cId="1141147558" sldId="282"/>
            <ac:spMk id="19" creationId="{35C2FBE9-5520-678D-B130-A78730AD3E15}"/>
          </ac:spMkLst>
        </pc:spChg>
        <pc:spChg chg="del mod">
          <ac:chgData name="Krzysztof Kanoniak" userId="95d478e4-6995-4870-851e-96bd1d2826d7" providerId="ADAL" clId="{53B68B52-525D-3545-997E-78093AA18D4C}" dt="2024-04-09T07:46:28.824" v="3976" actId="478"/>
          <ac:spMkLst>
            <pc:docMk/>
            <pc:sldMk cId="1141147558" sldId="282"/>
            <ac:spMk id="20" creationId="{AEBC7ABF-3882-B3FB-A0C0-BF141E33FC69}"/>
          </ac:spMkLst>
        </pc:spChg>
        <pc:spChg chg="del mod">
          <ac:chgData name="Krzysztof Kanoniak" userId="95d478e4-6995-4870-851e-96bd1d2826d7" providerId="ADAL" clId="{53B68B52-525D-3545-997E-78093AA18D4C}" dt="2024-04-08T13:26:00.077" v="3410" actId="478"/>
          <ac:spMkLst>
            <pc:docMk/>
            <pc:sldMk cId="1141147558" sldId="282"/>
            <ac:spMk id="21" creationId="{4D939CB0-9C3A-A5A2-8F2C-64FAAFD9996E}"/>
          </ac:spMkLst>
        </pc:spChg>
        <pc:spChg chg="del mod">
          <ac:chgData name="Krzysztof Kanoniak" userId="95d478e4-6995-4870-851e-96bd1d2826d7" providerId="ADAL" clId="{53B68B52-525D-3545-997E-78093AA18D4C}" dt="2024-04-08T13:15:04.342" v="3344" actId="478"/>
          <ac:spMkLst>
            <pc:docMk/>
            <pc:sldMk cId="1141147558" sldId="282"/>
            <ac:spMk id="22" creationId="{B22C3FB4-3CF3-FF32-D8CB-E11CC7C43493}"/>
          </ac:spMkLst>
        </pc:spChg>
        <pc:spChg chg="del mod">
          <ac:chgData name="Krzysztof Kanoniak" userId="95d478e4-6995-4870-851e-96bd1d2826d7" providerId="ADAL" clId="{53B68B52-525D-3545-997E-78093AA18D4C}" dt="2024-04-09T07:46:28.824" v="3976" actId="478"/>
          <ac:spMkLst>
            <pc:docMk/>
            <pc:sldMk cId="1141147558" sldId="282"/>
            <ac:spMk id="23" creationId="{A1C01E3C-144B-D242-DE2F-0AE2BB2C3FD5}"/>
          </ac:spMkLst>
        </pc:spChg>
        <pc:picChg chg="mod">
          <ac:chgData name="Krzysztof Kanoniak" userId="95d478e4-6995-4870-851e-96bd1d2826d7" providerId="ADAL" clId="{53B68B52-525D-3545-997E-78093AA18D4C}" dt="2024-04-09T13:26:33.067" v="6062" actId="34135"/>
          <ac:picMkLst>
            <pc:docMk/>
            <pc:sldMk cId="1141147558" sldId="282"/>
            <ac:picMk id="6" creationId="{09DF40B1-C7EC-A9BB-EB0E-C7E0243287D5}"/>
          </ac:picMkLst>
        </pc:picChg>
        <pc:cxnChg chg="mod">
          <ac:chgData name="Krzysztof Kanoniak" userId="95d478e4-6995-4870-851e-96bd1d2826d7" providerId="ADAL" clId="{53B68B52-525D-3545-997E-78093AA18D4C}" dt="2024-04-09T07:47:51.634" v="4023" actId="14100"/>
          <ac:cxnSpMkLst>
            <pc:docMk/>
            <pc:sldMk cId="1141147558" sldId="282"/>
            <ac:cxnSpMk id="8" creationId="{162FC7B1-1037-4193-6648-A2EFE3137163}"/>
          </ac:cxnSpMkLst>
        </pc:cxnChg>
      </pc:sldChg>
      <pc:sldChg chg="addSp delSp modSp add del mod">
        <pc:chgData name="Krzysztof Kanoniak" userId="95d478e4-6995-4870-851e-96bd1d2826d7" providerId="ADAL" clId="{53B68B52-525D-3545-997E-78093AA18D4C}" dt="2024-04-09T07:54:38.775" v="4131" actId="2696"/>
        <pc:sldMkLst>
          <pc:docMk/>
          <pc:sldMk cId="3530389645" sldId="283"/>
        </pc:sldMkLst>
        <pc:spChg chg="add mod">
          <ac:chgData name="Krzysztof Kanoniak" userId="95d478e4-6995-4870-851e-96bd1d2826d7" providerId="ADAL" clId="{53B68B52-525D-3545-997E-78093AA18D4C}" dt="2024-04-08T13:27:12.621" v="3425" actId="20577"/>
          <ac:spMkLst>
            <pc:docMk/>
            <pc:sldMk cId="3530389645" sldId="283"/>
            <ac:spMk id="3" creationId="{33EB1A3B-62C6-77F1-1047-64EC8756226E}"/>
          </ac:spMkLst>
        </pc:spChg>
        <pc:spChg chg="mod">
          <ac:chgData name="Krzysztof Kanoniak" userId="95d478e4-6995-4870-851e-96bd1d2826d7" providerId="ADAL" clId="{53B68B52-525D-3545-997E-78093AA18D4C}" dt="2024-04-08T13:27:47.373" v="3447" actId="20577"/>
          <ac:spMkLst>
            <pc:docMk/>
            <pc:sldMk cId="3530389645" sldId="283"/>
            <ac:spMk id="4" creationId="{1BAC9371-A963-B111-A377-49AACA7C392B}"/>
          </ac:spMkLst>
        </pc:spChg>
        <pc:spChg chg="add mod">
          <ac:chgData name="Krzysztof Kanoniak" userId="95d478e4-6995-4870-851e-96bd1d2826d7" providerId="ADAL" clId="{53B68B52-525D-3545-997E-78093AA18D4C}" dt="2024-04-08T13:27:11.580" v="3424" actId="20577"/>
          <ac:spMkLst>
            <pc:docMk/>
            <pc:sldMk cId="3530389645" sldId="283"/>
            <ac:spMk id="9" creationId="{EAF6D068-0F6A-1797-14EC-C8CCBA3CDF7D}"/>
          </ac:spMkLst>
        </pc:spChg>
        <pc:spChg chg="add mod">
          <ac:chgData name="Krzysztof Kanoniak" userId="95d478e4-6995-4870-851e-96bd1d2826d7" providerId="ADAL" clId="{53B68B52-525D-3545-997E-78093AA18D4C}" dt="2024-04-08T13:27:10.220" v="3423" actId="20577"/>
          <ac:spMkLst>
            <pc:docMk/>
            <pc:sldMk cId="3530389645" sldId="283"/>
            <ac:spMk id="10" creationId="{2F8F9252-E34F-39AF-6041-E9C44AC68D30}"/>
          </ac:spMkLst>
        </pc:spChg>
        <pc:spChg chg="add mod">
          <ac:chgData name="Krzysztof Kanoniak" userId="95d478e4-6995-4870-851e-96bd1d2826d7" providerId="ADAL" clId="{53B68B52-525D-3545-997E-78093AA18D4C}" dt="2024-04-08T13:27:09.118" v="3422" actId="20577"/>
          <ac:spMkLst>
            <pc:docMk/>
            <pc:sldMk cId="3530389645" sldId="283"/>
            <ac:spMk id="11" creationId="{A525D7D6-261F-B4A0-C367-C6F58B62F62C}"/>
          </ac:spMkLst>
        </pc:spChg>
        <pc:spChg chg="mod">
          <ac:chgData name="Krzysztof Kanoniak" userId="95d478e4-6995-4870-851e-96bd1d2826d7" providerId="ADAL" clId="{53B68B52-525D-3545-997E-78093AA18D4C}" dt="2024-04-08T13:27:36.478" v="3445" actId="20577"/>
          <ac:spMkLst>
            <pc:docMk/>
            <pc:sldMk cId="3530389645" sldId="283"/>
            <ac:spMk id="20" creationId="{AEBC7ABF-3882-B3FB-A0C0-BF141E33FC69}"/>
          </ac:spMkLst>
        </pc:spChg>
        <pc:cxnChg chg="add del mod">
          <ac:chgData name="Krzysztof Kanoniak" userId="95d478e4-6995-4870-851e-96bd1d2826d7" providerId="ADAL" clId="{53B68B52-525D-3545-997E-78093AA18D4C}" dt="2024-04-08T13:27:04.537" v="3421" actId="478"/>
          <ac:cxnSpMkLst>
            <pc:docMk/>
            <pc:sldMk cId="3530389645" sldId="283"/>
            <ac:cxnSpMk id="2" creationId="{F0BB629E-58B4-99FC-33A4-B4BB20ABC354}"/>
          </ac:cxnSpMkLst>
        </pc:cxnChg>
      </pc:sldChg>
      <pc:sldChg chg="addSp delSp modSp add del mod ord">
        <pc:chgData name="Krzysztof Kanoniak" userId="95d478e4-6995-4870-851e-96bd1d2826d7" providerId="ADAL" clId="{53B68B52-525D-3545-997E-78093AA18D4C}" dt="2024-04-09T08:02:14.261" v="4169" actId="2696"/>
        <pc:sldMkLst>
          <pc:docMk/>
          <pc:sldMk cId="2431909304" sldId="284"/>
        </pc:sldMkLst>
        <pc:spChg chg="add mod">
          <ac:chgData name="Krzysztof Kanoniak" userId="95d478e4-6995-4870-851e-96bd1d2826d7" providerId="ADAL" clId="{53B68B52-525D-3545-997E-78093AA18D4C}" dt="2024-04-08T13:29:54.884" v="3513" actId="20577"/>
          <ac:spMkLst>
            <pc:docMk/>
            <pc:sldMk cId="2431909304" sldId="284"/>
            <ac:spMk id="2" creationId="{3A2B66D4-ECCF-F7DE-F811-092DD466420C}"/>
          </ac:spMkLst>
        </pc:spChg>
        <pc:spChg chg="add mod">
          <ac:chgData name="Krzysztof Kanoniak" userId="95d478e4-6995-4870-851e-96bd1d2826d7" providerId="ADAL" clId="{53B68B52-525D-3545-997E-78093AA18D4C}" dt="2024-04-08T13:29:29.475" v="3472" actId="1076"/>
          <ac:spMkLst>
            <pc:docMk/>
            <pc:sldMk cId="2431909304" sldId="284"/>
            <ac:spMk id="3" creationId="{0AA04B45-0F3E-7348-91B4-33DDCF34A11B}"/>
          </ac:spMkLst>
        </pc:spChg>
        <pc:spChg chg="del mod">
          <ac:chgData name="Krzysztof Kanoniak" userId="95d478e4-6995-4870-851e-96bd1d2826d7" providerId="ADAL" clId="{53B68B52-525D-3545-997E-78093AA18D4C}" dt="2024-04-08T13:29:22.316" v="3469" actId="478"/>
          <ac:spMkLst>
            <pc:docMk/>
            <pc:sldMk cId="2431909304" sldId="284"/>
            <ac:spMk id="5" creationId="{91966459-0199-1B16-8193-7EEE34E07450}"/>
          </ac:spMkLst>
        </pc:spChg>
        <pc:spChg chg="del mod">
          <ac:chgData name="Krzysztof Kanoniak" userId="95d478e4-6995-4870-851e-96bd1d2826d7" providerId="ADAL" clId="{53B68B52-525D-3545-997E-78093AA18D4C}" dt="2024-04-08T13:29:20.949" v="3467" actId="478"/>
          <ac:spMkLst>
            <pc:docMk/>
            <pc:sldMk cId="2431909304" sldId="284"/>
            <ac:spMk id="7" creationId="{5090EC6A-6D6B-1F69-F30D-BA5263B51C04}"/>
          </ac:spMkLst>
        </pc:spChg>
        <pc:spChg chg="mod">
          <ac:chgData name="Krzysztof Kanoniak" userId="95d478e4-6995-4870-851e-96bd1d2826d7" providerId="ADAL" clId="{53B68B52-525D-3545-997E-78093AA18D4C}" dt="2024-04-08T13:29:25.220" v="3471" actId="20577"/>
          <ac:spMkLst>
            <pc:docMk/>
            <pc:sldMk cId="2431909304" sldId="284"/>
            <ac:spMk id="19" creationId="{35C2FBE9-5520-678D-B130-A78730AD3E15}"/>
          </ac:spMkLst>
        </pc:spChg>
        <pc:spChg chg="mod">
          <ac:chgData name="Krzysztof Kanoniak" userId="95d478e4-6995-4870-851e-96bd1d2826d7" providerId="ADAL" clId="{53B68B52-525D-3545-997E-78093AA18D4C}" dt="2024-04-08T13:30:11.368" v="3517" actId="1076"/>
          <ac:spMkLst>
            <pc:docMk/>
            <pc:sldMk cId="2431909304" sldId="284"/>
            <ac:spMk id="20" creationId="{AEBC7ABF-3882-B3FB-A0C0-BF141E33FC69}"/>
          </ac:spMkLst>
        </pc:spChg>
        <pc:spChg chg="mod">
          <ac:chgData name="Krzysztof Kanoniak" userId="95d478e4-6995-4870-851e-96bd1d2826d7" providerId="ADAL" clId="{53B68B52-525D-3545-997E-78093AA18D4C}" dt="2024-04-08T13:29:24.284" v="3470" actId="20577"/>
          <ac:spMkLst>
            <pc:docMk/>
            <pc:sldMk cId="2431909304" sldId="284"/>
            <ac:spMk id="23" creationId="{A1C01E3C-144B-D242-DE2F-0AE2BB2C3FD5}"/>
          </ac:spMkLst>
        </pc:spChg>
      </pc:sldChg>
      <pc:sldChg chg="addSp delSp modSp add del mod">
        <pc:chgData name="Krzysztof Kanoniak" userId="95d478e4-6995-4870-851e-96bd1d2826d7" providerId="ADAL" clId="{53B68B52-525D-3545-997E-78093AA18D4C}" dt="2024-04-09T08:02:21.681" v="4170" actId="2696"/>
        <pc:sldMkLst>
          <pc:docMk/>
          <pc:sldMk cId="3591816916" sldId="285"/>
        </pc:sldMkLst>
        <pc:spChg chg="add mod">
          <ac:chgData name="Krzysztof Kanoniak" userId="95d478e4-6995-4870-851e-96bd1d2826d7" providerId="ADAL" clId="{53B68B52-525D-3545-997E-78093AA18D4C}" dt="2024-04-08T13:30:55.355" v="3524" actId="20577"/>
          <ac:spMkLst>
            <pc:docMk/>
            <pc:sldMk cId="3591816916" sldId="285"/>
            <ac:spMk id="5" creationId="{C747ECED-405D-7D53-4DCF-2357DF6DBBB8}"/>
          </ac:spMkLst>
        </pc:spChg>
        <pc:spChg chg="add mod">
          <ac:chgData name="Krzysztof Kanoniak" userId="95d478e4-6995-4870-851e-96bd1d2826d7" providerId="ADAL" clId="{53B68B52-525D-3545-997E-78093AA18D4C}" dt="2024-04-08T13:30:54.455" v="3523" actId="20577"/>
          <ac:spMkLst>
            <pc:docMk/>
            <pc:sldMk cId="3591816916" sldId="285"/>
            <ac:spMk id="7" creationId="{C4DCAB85-D75E-E872-B0C1-A66C0C1A7F41}"/>
          </ac:spMkLst>
        </pc:spChg>
        <pc:spChg chg="add del mod">
          <ac:chgData name="Krzysztof Kanoniak" userId="95d478e4-6995-4870-851e-96bd1d2826d7" providerId="ADAL" clId="{53B68B52-525D-3545-997E-78093AA18D4C}" dt="2024-04-08T13:30:51.890" v="3522" actId="478"/>
          <ac:spMkLst>
            <pc:docMk/>
            <pc:sldMk cId="3591816916" sldId="285"/>
            <ac:spMk id="9" creationId="{B26C009A-061B-C208-C0FF-909945C80803}"/>
          </ac:spMkLst>
        </pc:spChg>
        <pc:spChg chg="add del mod">
          <ac:chgData name="Krzysztof Kanoniak" userId="95d478e4-6995-4870-851e-96bd1d2826d7" providerId="ADAL" clId="{53B68B52-525D-3545-997E-78093AA18D4C}" dt="2024-04-08T13:30:51.160" v="3521" actId="478"/>
          <ac:spMkLst>
            <pc:docMk/>
            <pc:sldMk cId="3591816916" sldId="285"/>
            <ac:spMk id="10" creationId="{D87E9163-98D3-5EE9-5BCD-A6A9BCB56F3C}"/>
          </ac:spMkLst>
        </pc:spChg>
      </pc:sldChg>
      <pc:sldChg chg="addSp modSp add del mod ord">
        <pc:chgData name="Krzysztof Kanoniak" userId="95d478e4-6995-4870-851e-96bd1d2826d7" providerId="ADAL" clId="{53B68B52-525D-3545-997E-78093AA18D4C}" dt="2024-04-09T08:02:30.722" v="4171" actId="2696"/>
        <pc:sldMkLst>
          <pc:docMk/>
          <pc:sldMk cId="533297351" sldId="286"/>
        </pc:sldMkLst>
        <pc:spChg chg="add mod">
          <ac:chgData name="Krzysztof Kanoniak" userId="95d478e4-6995-4870-851e-96bd1d2826d7" providerId="ADAL" clId="{53B68B52-525D-3545-997E-78093AA18D4C}" dt="2024-04-08T13:31:13.425" v="3527"/>
          <ac:spMkLst>
            <pc:docMk/>
            <pc:sldMk cId="533297351" sldId="286"/>
            <ac:spMk id="5" creationId="{61972775-138B-60E3-97B6-EBAE7D04B1B0}"/>
          </ac:spMkLst>
        </pc:spChg>
        <pc:spChg chg="add mod">
          <ac:chgData name="Krzysztof Kanoniak" userId="95d478e4-6995-4870-851e-96bd1d2826d7" providerId="ADAL" clId="{53B68B52-525D-3545-997E-78093AA18D4C}" dt="2024-04-08T13:31:13.425" v="3527"/>
          <ac:spMkLst>
            <pc:docMk/>
            <pc:sldMk cId="533297351" sldId="286"/>
            <ac:spMk id="7" creationId="{DD81098D-41BF-7398-1226-5AE65C25D73D}"/>
          </ac:spMkLst>
        </pc:spChg>
        <pc:spChg chg="add mod">
          <ac:chgData name="Krzysztof Kanoniak" userId="95d478e4-6995-4870-851e-96bd1d2826d7" providerId="ADAL" clId="{53B68B52-525D-3545-997E-78093AA18D4C}" dt="2024-04-08T13:31:13.425" v="3527"/>
          <ac:spMkLst>
            <pc:docMk/>
            <pc:sldMk cId="533297351" sldId="286"/>
            <ac:spMk id="9" creationId="{8630ECE4-C6EC-254E-7DF9-64A96A6C7395}"/>
          </ac:spMkLst>
        </pc:spChg>
        <pc:spChg chg="add mod">
          <ac:chgData name="Krzysztof Kanoniak" userId="95d478e4-6995-4870-851e-96bd1d2826d7" providerId="ADAL" clId="{53B68B52-525D-3545-997E-78093AA18D4C}" dt="2024-04-08T13:31:13.425" v="3527"/>
          <ac:spMkLst>
            <pc:docMk/>
            <pc:sldMk cId="533297351" sldId="286"/>
            <ac:spMk id="10" creationId="{793289C6-EBD3-0FEF-DE66-2AE3BE4AF45A}"/>
          </ac:spMkLst>
        </pc:spChg>
        <pc:spChg chg="add mod">
          <ac:chgData name="Krzysztof Kanoniak" userId="95d478e4-6995-4870-851e-96bd1d2826d7" providerId="ADAL" clId="{53B68B52-525D-3545-997E-78093AA18D4C}" dt="2024-04-08T13:31:44.819" v="3535" actId="20577"/>
          <ac:spMkLst>
            <pc:docMk/>
            <pc:sldMk cId="533297351" sldId="286"/>
            <ac:spMk id="11" creationId="{0CFFC464-B802-9728-1650-D46C0F3F7112}"/>
          </ac:spMkLst>
        </pc:spChg>
        <pc:spChg chg="add mod">
          <ac:chgData name="Krzysztof Kanoniak" userId="95d478e4-6995-4870-851e-96bd1d2826d7" providerId="ADAL" clId="{53B68B52-525D-3545-997E-78093AA18D4C}" dt="2024-04-08T13:31:43.900" v="3534" actId="20577"/>
          <ac:spMkLst>
            <pc:docMk/>
            <pc:sldMk cId="533297351" sldId="286"/>
            <ac:spMk id="13" creationId="{C6EB153C-9B3E-03AB-0CBD-1B114CF2F73A}"/>
          </ac:spMkLst>
        </pc:spChg>
        <pc:spChg chg="add mod">
          <ac:chgData name="Krzysztof Kanoniak" userId="95d478e4-6995-4870-851e-96bd1d2826d7" providerId="ADAL" clId="{53B68B52-525D-3545-997E-78093AA18D4C}" dt="2024-04-08T13:31:39.638" v="3533" actId="1076"/>
          <ac:spMkLst>
            <pc:docMk/>
            <pc:sldMk cId="533297351" sldId="286"/>
            <ac:spMk id="14" creationId="{8F935F5E-DF98-5D77-7739-56F055AD2505}"/>
          </ac:spMkLst>
        </pc:spChg>
        <pc:spChg chg="add mod">
          <ac:chgData name="Krzysztof Kanoniak" userId="95d478e4-6995-4870-851e-96bd1d2826d7" providerId="ADAL" clId="{53B68B52-525D-3545-997E-78093AA18D4C}" dt="2024-04-08T13:31:33.953" v="3531" actId="1076"/>
          <ac:spMkLst>
            <pc:docMk/>
            <pc:sldMk cId="533297351" sldId="286"/>
            <ac:spMk id="15" creationId="{BE224EF2-7191-A469-0676-E24004237A88}"/>
          </ac:spMkLst>
        </pc:spChg>
      </pc:sldChg>
      <pc:sldChg chg="addSp delSp modSp add mod">
        <pc:chgData name="Krzysztof Kanoniak" userId="95d478e4-6995-4870-851e-96bd1d2826d7" providerId="ADAL" clId="{53B68B52-525D-3545-997E-78093AA18D4C}" dt="2024-04-09T13:14:41.294" v="5920" actId="1076"/>
        <pc:sldMkLst>
          <pc:docMk/>
          <pc:sldMk cId="1243674497" sldId="287"/>
        </pc:sldMkLst>
        <pc:spChg chg="add del mod">
          <ac:chgData name="Krzysztof Kanoniak" userId="95d478e4-6995-4870-851e-96bd1d2826d7" providerId="ADAL" clId="{53B68B52-525D-3545-997E-78093AA18D4C}" dt="2024-04-09T07:19:59.531" v="3589" actId="478"/>
          <ac:spMkLst>
            <pc:docMk/>
            <pc:sldMk cId="1243674497" sldId="287"/>
            <ac:spMk id="2" creationId="{59752EC0-A432-C94D-B6AF-8190EB8A35ED}"/>
          </ac:spMkLst>
        </pc:spChg>
        <pc:spChg chg="add del mod">
          <ac:chgData name="Krzysztof Kanoniak" userId="95d478e4-6995-4870-851e-96bd1d2826d7" providerId="ADAL" clId="{53B68B52-525D-3545-997E-78093AA18D4C}" dt="2024-04-09T07:34:11.774" v="3778" actId="478"/>
          <ac:spMkLst>
            <pc:docMk/>
            <pc:sldMk cId="1243674497" sldId="287"/>
            <ac:spMk id="3" creationId="{22F2BF1A-EC8B-DE84-1CD8-2F1D1E8F6648}"/>
          </ac:spMkLst>
        </pc:spChg>
        <pc:spChg chg="del mod">
          <ac:chgData name="Krzysztof Kanoniak" userId="95d478e4-6995-4870-851e-96bd1d2826d7" providerId="ADAL" clId="{53B68B52-525D-3545-997E-78093AA18D4C}" dt="2024-04-09T07:19:27.851" v="3582" actId="478"/>
          <ac:spMkLst>
            <pc:docMk/>
            <pc:sldMk cId="1243674497" sldId="287"/>
            <ac:spMk id="4" creationId="{1BAC9371-A963-B111-A377-49AACA7C392B}"/>
          </ac:spMkLst>
        </pc:spChg>
        <pc:spChg chg="add del mod">
          <ac:chgData name="Krzysztof Kanoniak" userId="95d478e4-6995-4870-851e-96bd1d2826d7" providerId="ADAL" clId="{53B68B52-525D-3545-997E-78093AA18D4C}" dt="2024-04-09T07:25:30.276" v="3653" actId="478"/>
          <ac:spMkLst>
            <pc:docMk/>
            <pc:sldMk cId="1243674497" sldId="287"/>
            <ac:spMk id="5" creationId="{A1D6C2F9-3D89-B9C8-0268-C877818D101C}"/>
          </ac:spMkLst>
        </pc:spChg>
        <pc:spChg chg="add del mod">
          <ac:chgData name="Krzysztof Kanoniak" userId="95d478e4-6995-4870-851e-96bd1d2826d7" providerId="ADAL" clId="{53B68B52-525D-3545-997E-78093AA18D4C}" dt="2024-04-09T07:34:11.774" v="3778" actId="478"/>
          <ac:spMkLst>
            <pc:docMk/>
            <pc:sldMk cId="1243674497" sldId="287"/>
            <ac:spMk id="7" creationId="{0D856DF8-ECD8-C9D4-67DC-A8F63E8B46C2}"/>
          </ac:spMkLst>
        </pc:spChg>
        <pc:spChg chg="add del mod">
          <ac:chgData name="Krzysztof Kanoniak" userId="95d478e4-6995-4870-851e-96bd1d2826d7" providerId="ADAL" clId="{53B68B52-525D-3545-997E-78093AA18D4C}" dt="2024-04-09T07:34:11.774" v="3778" actId="478"/>
          <ac:spMkLst>
            <pc:docMk/>
            <pc:sldMk cId="1243674497" sldId="287"/>
            <ac:spMk id="10" creationId="{1CE113E1-DD1B-101A-FF11-3064C3F6E8B7}"/>
          </ac:spMkLst>
        </pc:spChg>
        <pc:spChg chg="add del mod">
          <ac:chgData name="Krzysztof Kanoniak" userId="95d478e4-6995-4870-851e-96bd1d2826d7" providerId="ADAL" clId="{53B68B52-525D-3545-997E-78093AA18D4C}" dt="2024-04-09T07:34:11.774" v="3778" actId="478"/>
          <ac:spMkLst>
            <pc:docMk/>
            <pc:sldMk cId="1243674497" sldId="287"/>
            <ac:spMk id="11" creationId="{C3D4A4F3-DFC2-65EE-04EF-7E094800D52B}"/>
          </ac:spMkLst>
        </pc:spChg>
        <pc:spChg chg="del mod">
          <ac:chgData name="Krzysztof Kanoniak" userId="95d478e4-6995-4870-851e-96bd1d2826d7" providerId="ADAL" clId="{53B68B52-525D-3545-997E-78093AA18D4C}" dt="2024-04-09T07:19:26.539" v="3580" actId="478"/>
          <ac:spMkLst>
            <pc:docMk/>
            <pc:sldMk cId="1243674497" sldId="287"/>
            <ac:spMk id="12" creationId="{F37FD28E-5AF5-9A8B-287D-4DC0767F0E62}"/>
          </ac:spMkLst>
        </pc:spChg>
        <pc:spChg chg="add del mod">
          <ac:chgData name="Krzysztof Kanoniak" userId="95d478e4-6995-4870-851e-96bd1d2826d7" providerId="ADAL" clId="{53B68B52-525D-3545-997E-78093AA18D4C}" dt="2024-04-09T07:34:11.774" v="3778" actId="478"/>
          <ac:spMkLst>
            <pc:docMk/>
            <pc:sldMk cId="1243674497" sldId="287"/>
            <ac:spMk id="13" creationId="{AD2B2E74-0035-6435-A8D7-67DF04A76FAC}"/>
          </ac:spMkLst>
        </pc:spChg>
        <pc:spChg chg="add del mod">
          <ac:chgData name="Krzysztof Kanoniak" userId="95d478e4-6995-4870-851e-96bd1d2826d7" providerId="ADAL" clId="{53B68B52-525D-3545-997E-78093AA18D4C}" dt="2024-04-09T07:34:11.774" v="3778" actId="478"/>
          <ac:spMkLst>
            <pc:docMk/>
            <pc:sldMk cId="1243674497" sldId="287"/>
            <ac:spMk id="14" creationId="{12055C51-1EA1-2127-EEA5-0897CDBB3803}"/>
          </ac:spMkLst>
        </pc:spChg>
        <pc:spChg chg="del">
          <ac:chgData name="Krzysztof Kanoniak" userId="95d478e4-6995-4870-851e-96bd1d2826d7" providerId="ADAL" clId="{53B68B52-525D-3545-997E-78093AA18D4C}" dt="2024-04-09T07:19:35.595" v="3585" actId="478"/>
          <ac:spMkLst>
            <pc:docMk/>
            <pc:sldMk cId="1243674497" sldId="287"/>
            <ac:spMk id="15" creationId="{AC1813BD-5842-768D-B149-2CB0B5744DA7}"/>
          </ac:spMkLst>
        </pc:spChg>
        <pc:spChg chg="add del mod">
          <ac:chgData name="Krzysztof Kanoniak" userId="95d478e4-6995-4870-851e-96bd1d2826d7" providerId="ADAL" clId="{53B68B52-525D-3545-997E-78093AA18D4C}" dt="2024-04-09T07:34:11.774" v="3778" actId="478"/>
          <ac:spMkLst>
            <pc:docMk/>
            <pc:sldMk cId="1243674497" sldId="287"/>
            <ac:spMk id="16" creationId="{8DBC2C38-690A-ECA7-E1A9-C06388F14B52}"/>
          </ac:spMkLst>
        </pc:spChg>
        <pc:spChg chg="add del mod">
          <ac:chgData name="Krzysztof Kanoniak" userId="95d478e4-6995-4870-851e-96bd1d2826d7" providerId="ADAL" clId="{53B68B52-525D-3545-997E-78093AA18D4C}" dt="2024-04-09T07:34:11.774" v="3778" actId="478"/>
          <ac:spMkLst>
            <pc:docMk/>
            <pc:sldMk cId="1243674497" sldId="287"/>
            <ac:spMk id="17" creationId="{556BCD11-E9C2-E0A3-73BB-538620AD5B8F}"/>
          </ac:spMkLst>
        </pc:spChg>
        <pc:spChg chg="add del mod">
          <ac:chgData name="Krzysztof Kanoniak" userId="95d478e4-6995-4870-851e-96bd1d2826d7" providerId="ADAL" clId="{53B68B52-525D-3545-997E-78093AA18D4C}" dt="2024-04-09T07:34:11.774" v="3778" actId="478"/>
          <ac:spMkLst>
            <pc:docMk/>
            <pc:sldMk cId="1243674497" sldId="287"/>
            <ac:spMk id="18" creationId="{12540B8E-D313-D2DC-BBF8-41F18802341D}"/>
          </ac:spMkLst>
        </pc:spChg>
        <pc:spChg chg="del">
          <ac:chgData name="Krzysztof Kanoniak" userId="95d478e4-6995-4870-851e-96bd1d2826d7" providerId="ADAL" clId="{53B68B52-525D-3545-997E-78093AA18D4C}" dt="2024-04-09T07:19:35.595" v="3585" actId="478"/>
          <ac:spMkLst>
            <pc:docMk/>
            <pc:sldMk cId="1243674497" sldId="287"/>
            <ac:spMk id="19" creationId="{35C2FBE9-5520-678D-B130-A78730AD3E15}"/>
          </ac:spMkLst>
        </pc:spChg>
        <pc:spChg chg="del">
          <ac:chgData name="Krzysztof Kanoniak" userId="95d478e4-6995-4870-851e-96bd1d2826d7" providerId="ADAL" clId="{53B68B52-525D-3545-997E-78093AA18D4C}" dt="2024-04-09T07:19:35.595" v="3585" actId="478"/>
          <ac:spMkLst>
            <pc:docMk/>
            <pc:sldMk cId="1243674497" sldId="287"/>
            <ac:spMk id="20" creationId="{AEBC7ABF-3882-B3FB-A0C0-BF141E33FC69}"/>
          </ac:spMkLst>
        </pc:spChg>
        <pc:spChg chg="del">
          <ac:chgData name="Krzysztof Kanoniak" userId="95d478e4-6995-4870-851e-96bd1d2826d7" providerId="ADAL" clId="{53B68B52-525D-3545-997E-78093AA18D4C}" dt="2024-04-09T07:19:35.595" v="3585" actId="478"/>
          <ac:spMkLst>
            <pc:docMk/>
            <pc:sldMk cId="1243674497" sldId="287"/>
            <ac:spMk id="21" creationId="{4D939CB0-9C3A-A5A2-8F2C-64FAAFD9996E}"/>
          </ac:spMkLst>
        </pc:spChg>
        <pc:spChg chg="del">
          <ac:chgData name="Krzysztof Kanoniak" userId="95d478e4-6995-4870-851e-96bd1d2826d7" providerId="ADAL" clId="{53B68B52-525D-3545-997E-78093AA18D4C}" dt="2024-04-09T07:19:35.595" v="3585" actId="478"/>
          <ac:spMkLst>
            <pc:docMk/>
            <pc:sldMk cId="1243674497" sldId="287"/>
            <ac:spMk id="22" creationId="{B22C3FB4-3CF3-FF32-D8CB-E11CC7C43493}"/>
          </ac:spMkLst>
        </pc:spChg>
        <pc:spChg chg="del">
          <ac:chgData name="Krzysztof Kanoniak" userId="95d478e4-6995-4870-851e-96bd1d2826d7" providerId="ADAL" clId="{53B68B52-525D-3545-997E-78093AA18D4C}" dt="2024-04-09T07:19:35.595" v="3585" actId="478"/>
          <ac:spMkLst>
            <pc:docMk/>
            <pc:sldMk cId="1243674497" sldId="287"/>
            <ac:spMk id="23" creationId="{A1C01E3C-144B-D242-DE2F-0AE2BB2C3FD5}"/>
          </ac:spMkLst>
        </pc:spChg>
        <pc:spChg chg="add del mod">
          <ac:chgData name="Krzysztof Kanoniak" userId="95d478e4-6995-4870-851e-96bd1d2826d7" providerId="ADAL" clId="{53B68B52-525D-3545-997E-78093AA18D4C}" dt="2024-04-09T07:22:29.269" v="3616" actId="478"/>
          <ac:spMkLst>
            <pc:docMk/>
            <pc:sldMk cId="1243674497" sldId="287"/>
            <ac:spMk id="24" creationId="{E40B4670-0AB0-8BDC-5D49-7A195BCD9C42}"/>
          </ac:spMkLst>
        </pc:spChg>
        <pc:spChg chg="add del mod">
          <ac:chgData name="Krzysztof Kanoniak" userId="95d478e4-6995-4870-851e-96bd1d2826d7" providerId="ADAL" clId="{53B68B52-525D-3545-997E-78093AA18D4C}" dt="2024-04-09T07:34:11.774" v="3778" actId="478"/>
          <ac:spMkLst>
            <pc:docMk/>
            <pc:sldMk cId="1243674497" sldId="287"/>
            <ac:spMk id="26" creationId="{308565B0-1931-99CF-8C4F-01008FE4B6D8}"/>
          </ac:spMkLst>
        </pc:spChg>
        <pc:spChg chg="add del mod">
          <ac:chgData name="Krzysztof Kanoniak" userId="95d478e4-6995-4870-851e-96bd1d2826d7" providerId="ADAL" clId="{53B68B52-525D-3545-997E-78093AA18D4C}" dt="2024-04-09T07:31:43.611" v="3728" actId="478"/>
          <ac:spMkLst>
            <pc:docMk/>
            <pc:sldMk cId="1243674497" sldId="287"/>
            <ac:spMk id="27" creationId="{A433697E-95E8-2258-9F56-E6D72F33D8C8}"/>
          </ac:spMkLst>
        </pc:spChg>
        <pc:spChg chg="add del mod">
          <ac:chgData name="Krzysztof Kanoniak" userId="95d478e4-6995-4870-851e-96bd1d2826d7" providerId="ADAL" clId="{53B68B52-525D-3545-997E-78093AA18D4C}" dt="2024-04-09T07:31:44.972" v="3730" actId="478"/>
          <ac:spMkLst>
            <pc:docMk/>
            <pc:sldMk cId="1243674497" sldId="287"/>
            <ac:spMk id="28" creationId="{00CE9E1C-2FAA-B976-2BE5-7A9A6426CF76}"/>
          </ac:spMkLst>
        </pc:spChg>
        <pc:spChg chg="add mod">
          <ac:chgData name="Krzysztof Kanoniak" userId="95d478e4-6995-4870-851e-96bd1d2826d7" providerId="ADAL" clId="{53B68B52-525D-3545-997E-78093AA18D4C}" dt="2024-04-09T11:16:32.551" v="4856" actId="20577"/>
          <ac:spMkLst>
            <pc:docMk/>
            <pc:sldMk cId="1243674497" sldId="287"/>
            <ac:spMk id="29" creationId="{311C98D6-0EEE-101A-0384-3A16006F63F4}"/>
          </ac:spMkLst>
        </pc:spChg>
        <pc:spChg chg="add del mod">
          <ac:chgData name="Krzysztof Kanoniak" userId="95d478e4-6995-4870-851e-96bd1d2826d7" providerId="ADAL" clId="{53B68B52-525D-3545-997E-78093AA18D4C}" dt="2024-04-09T07:35:36.845" v="3805" actId="478"/>
          <ac:spMkLst>
            <pc:docMk/>
            <pc:sldMk cId="1243674497" sldId="287"/>
            <ac:spMk id="30" creationId="{9B1FD975-D1F5-0CF8-32E6-439C2E13EDDB}"/>
          </ac:spMkLst>
        </pc:spChg>
        <pc:spChg chg="add mod">
          <ac:chgData name="Krzysztof Kanoniak" userId="95d478e4-6995-4870-851e-96bd1d2826d7" providerId="ADAL" clId="{53B68B52-525D-3545-997E-78093AA18D4C}" dt="2024-04-09T13:14:41.294" v="5920" actId="1076"/>
          <ac:spMkLst>
            <pc:docMk/>
            <pc:sldMk cId="1243674497" sldId="287"/>
            <ac:spMk id="31" creationId="{1509C808-DD25-070C-2DE0-81977DF66887}"/>
          </ac:spMkLst>
        </pc:spChg>
        <pc:picChg chg="del">
          <ac:chgData name="Krzysztof Kanoniak" userId="95d478e4-6995-4870-851e-96bd1d2826d7" providerId="ADAL" clId="{53B68B52-525D-3545-997E-78093AA18D4C}" dt="2024-04-09T07:19:25.144" v="3578" actId="478"/>
          <ac:picMkLst>
            <pc:docMk/>
            <pc:sldMk cId="1243674497" sldId="287"/>
            <ac:picMk id="6" creationId="{09DF40B1-C7EC-A9BB-EB0E-C7E0243287D5}"/>
          </ac:picMkLst>
        </pc:picChg>
        <pc:cxnChg chg="mod">
          <ac:chgData name="Krzysztof Kanoniak" userId="95d478e4-6995-4870-851e-96bd1d2826d7" providerId="ADAL" clId="{53B68B52-525D-3545-997E-78093AA18D4C}" dt="2024-04-09T07:22:37.929" v="3617" actId="14100"/>
          <ac:cxnSpMkLst>
            <pc:docMk/>
            <pc:sldMk cId="1243674497" sldId="287"/>
            <ac:cxnSpMk id="8" creationId="{162FC7B1-1037-4193-6648-A2EFE3137163}"/>
          </ac:cxnSpMkLst>
        </pc:cxnChg>
      </pc:sldChg>
      <pc:sldChg chg="addSp delSp modSp add mod ord setBg">
        <pc:chgData name="Krzysztof Kanoniak" userId="95d478e4-6995-4870-851e-96bd1d2826d7" providerId="ADAL" clId="{53B68B52-525D-3545-997E-78093AA18D4C}" dt="2024-04-09T12:55:01.051" v="5848" actId="20577"/>
        <pc:sldMkLst>
          <pc:docMk/>
          <pc:sldMk cId="178729804" sldId="288"/>
        </pc:sldMkLst>
        <pc:spChg chg="add del mod">
          <ac:chgData name="Krzysztof Kanoniak" userId="95d478e4-6995-4870-851e-96bd1d2826d7" providerId="ADAL" clId="{53B68B52-525D-3545-997E-78093AA18D4C}" dt="2024-04-09T08:31:23.007" v="4573" actId="478"/>
          <ac:spMkLst>
            <pc:docMk/>
            <pc:sldMk cId="178729804" sldId="288"/>
            <ac:spMk id="2" creationId="{7ABF63EE-5AAB-2EBE-165C-04931ECA145F}"/>
          </ac:spMkLst>
        </pc:spChg>
        <pc:spChg chg="mod">
          <ac:chgData name="Krzysztof Kanoniak" userId="95d478e4-6995-4870-851e-96bd1d2826d7" providerId="ADAL" clId="{53B68B52-525D-3545-997E-78093AA18D4C}" dt="2024-04-09T12:55:01.051" v="5848" actId="20577"/>
          <ac:spMkLst>
            <pc:docMk/>
            <pc:sldMk cId="178729804" sldId="288"/>
            <ac:spMk id="29" creationId="{311C98D6-0EEE-101A-0384-3A16006F63F4}"/>
          </ac:spMkLst>
        </pc:spChg>
        <pc:spChg chg="del mod">
          <ac:chgData name="Krzysztof Kanoniak" userId="95d478e4-6995-4870-851e-96bd1d2826d7" providerId="ADAL" clId="{53B68B52-525D-3545-997E-78093AA18D4C}" dt="2024-04-09T07:37:07.668" v="3852" actId="478"/>
          <ac:spMkLst>
            <pc:docMk/>
            <pc:sldMk cId="178729804" sldId="288"/>
            <ac:spMk id="31" creationId="{1509C808-DD25-070C-2DE0-81977DF66887}"/>
          </ac:spMkLst>
        </pc:spChg>
        <pc:cxnChg chg="del">
          <ac:chgData name="Krzysztof Kanoniak" userId="95d478e4-6995-4870-851e-96bd1d2826d7" providerId="ADAL" clId="{53B68B52-525D-3545-997E-78093AA18D4C}" dt="2024-04-09T08:31:10.016" v="4569" actId="478"/>
          <ac:cxnSpMkLst>
            <pc:docMk/>
            <pc:sldMk cId="178729804" sldId="288"/>
            <ac:cxnSpMk id="8" creationId="{162FC7B1-1037-4193-6648-A2EFE3137163}"/>
          </ac:cxnSpMkLst>
        </pc:cxnChg>
      </pc:sldChg>
      <pc:sldChg chg="addSp delSp modSp add del mod">
        <pc:chgData name="Krzysztof Kanoniak" userId="95d478e4-6995-4870-851e-96bd1d2826d7" providerId="ADAL" clId="{53B68B52-525D-3545-997E-78093AA18D4C}" dt="2024-04-09T07:36:01.322" v="3808" actId="2696"/>
        <pc:sldMkLst>
          <pc:docMk/>
          <pc:sldMk cId="814901199" sldId="288"/>
        </pc:sldMkLst>
        <pc:spChg chg="add del mod">
          <ac:chgData name="Krzysztof Kanoniak" userId="95d478e4-6995-4870-851e-96bd1d2826d7" providerId="ADAL" clId="{53B68B52-525D-3545-997E-78093AA18D4C}" dt="2024-04-09T07:25:05.708" v="3650" actId="478"/>
          <ac:spMkLst>
            <pc:docMk/>
            <pc:sldMk cId="814901199" sldId="288"/>
            <ac:spMk id="2" creationId="{E14D4F45-F103-BDB0-4DA0-0251400CD83B}"/>
          </ac:spMkLst>
        </pc:spChg>
        <pc:spChg chg="add del mod">
          <ac:chgData name="Krzysztof Kanoniak" userId="95d478e4-6995-4870-851e-96bd1d2826d7" providerId="ADAL" clId="{53B68B52-525D-3545-997E-78093AA18D4C}" dt="2024-04-09T07:25:04.145" v="3648" actId="478"/>
          <ac:spMkLst>
            <pc:docMk/>
            <pc:sldMk cId="814901199" sldId="288"/>
            <ac:spMk id="4" creationId="{829836E8-7EE0-E107-27E8-D86041053395}"/>
          </ac:spMkLst>
        </pc:spChg>
        <pc:spChg chg="mod">
          <ac:chgData name="Krzysztof Kanoniak" userId="95d478e4-6995-4870-851e-96bd1d2826d7" providerId="ADAL" clId="{53B68B52-525D-3545-997E-78093AA18D4C}" dt="2024-04-09T07:26:18.895" v="3682" actId="1035"/>
          <ac:spMkLst>
            <pc:docMk/>
            <pc:sldMk cId="814901199" sldId="288"/>
            <ac:spMk id="5" creationId="{A1D6C2F9-3D89-B9C8-0268-C877818D101C}"/>
          </ac:spMkLst>
        </pc:spChg>
        <pc:spChg chg="add del mod">
          <ac:chgData name="Krzysztof Kanoniak" userId="95d478e4-6995-4870-851e-96bd1d2826d7" providerId="ADAL" clId="{53B68B52-525D-3545-997E-78093AA18D4C}" dt="2024-04-09T07:25:04.145" v="3648" actId="478"/>
          <ac:spMkLst>
            <pc:docMk/>
            <pc:sldMk cId="814901199" sldId="288"/>
            <ac:spMk id="6" creationId="{732AE355-F974-2911-93A5-AB47F7A3628F}"/>
          </ac:spMkLst>
        </pc:spChg>
        <pc:spChg chg="add del mod">
          <ac:chgData name="Krzysztof Kanoniak" userId="95d478e4-6995-4870-851e-96bd1d2826d7" providerId="ADAL" clId="{53B68B52-525D-3545-997E-78093AA18D4C}" dt="2024-04-09T07:25:04.145" v="3648" actId="478"/>
          <ac:spMkLst>
            <pc:docMk/>
            <pc:sldMk cId="814901199" sldId="288"/>
            <ac:spMk id="9" creationId="{DBC14EC0-D9A9-C697-E27C-E02F2A1924D2}"/>
          </ac:spMkLst>
        </pc:spChg>
        <pc:spChg chg="add del mod">
          <ac:chgData name="Krzysztof Kanoniak" userId="95d478e4-6995-4870-851e-96bd1d2826d7" providerId="ADAL" clId="{53B68B52-525D-3545-997E-78093AA18D4C}" dt="2024-04-09T07:25:04.145" v="3648" actId="478"/>
          <ac:spMkLst>
            <pc:docMk/>
            <pc:sldMk cId="814901199" sldId="288"/>
            <ac:spMk id="12" creationId="{73880523-F353-6465-0C9B-F2591EA35760}"/>
          </ac:spMkLst>
        </pc:spChg>
        <pc:spChg chg="add del mod">
          <ac:chgData name="Krzysztof Kanoniak" userId="95d478e4-6995-4870-851e-96bd1d2826d7" providerId="ADAL" clId="{53B68B52-525D-3545-997E-78093AA18D4C}" dt="2024-04-09T07:25:04.145" v="3648" actId="478"/>
          <ac:spMkLst>
            <pc:docMk/>
            <pc:sldMk cId="814901199" sldId="288"/>
            <ac:spMk id="15" creationId="{4829E2AE-5263-8B75-AD79-C7858FA30220}"/>
          </ac:spMkLst>
        </pc:spChg>
        <pc:spChg chg="add del mod">
          <ac:chgData name="Krzysztof Kanoniak" userId="95d478e4-6995-4870-851e-96bd1d2826d7" providerId="ADAL" clId="{53B68B52-525D-3545-997E-78093AA18D4C}" dt="2024-04-09T07:25:04.145" v="3648" actId="478"/>
          <ac:spMkLst>
            <pc:docMk/>
            <pc:sldMk cId="814901199" sldId="288"/>
            <ac:spMk id="19" creationId="{1324CDCF-B865-CF3B-D8EB-80E1371F49FF}"/>
          </ac:spMkLst>
        </pc:spChg>
        <pc:spChg chg="add del mod">
          <ac:chgData name="Krzysztof Kanoniak" userId="95d478e4-6995-4870-851e-96bd1d2826d7" providerId="ADAL" clId="{53B68B52-525D-3545-997E-78093AA18D4C}" dt="2024-04-09T07:25:04.145" v="3648" actId="478"/>
          <ac:spMkLst>
            <pc:docMk/>
            <pc:sldMk cId="814901199" sldId="288"/>
            <ac:spMk id="20" creationId="{FFCE5953-8A58-C075-DDF0-6B133BC675F1}"/>
          </ac:spMkLst>
        </pc:spChg>
        <pc:spChg chg="add del mod">
          <ac:chgData name="Krzysztof Kanoniak" userId="95d478e4-6995-4870-851e-96bd1d2826d7" providerId="ADAL" clId="{53B68B52-525D-3545-997E-78093AA18D4C}" dt="2024-04-09T07:25:04.145" v="3648" actId="478"/>
          <ac:spMkLst>
            <pc:docMk/>
            <pc:sldMk cId="814901199" sldId="288"/>
            <ac:spMk id="21" creationId="{9580CC51-716C-8DC9-1C15-BFD205415232}"/>
          </ac:spMkLst>
        </pc:spChg>
        <pc:spChg chg="add del mod">
          <ac:chgData name="Krzysztof Kanoniak" userId="95d478e4-6995-4870-851e-96bd1d2826d7" providerId="ADAL" clId="{53B68B52-525D-3545-997E-78093AA18D4C}" dt="2024-04-09T07:25:04.145" v="3648" actId="478"/>
          <ac:spMkLst>
            <pc:docMk/>
            <pc:sldMk cId="814901199" sldId="288"/>
            <ac:spMk id="22" creationId="{1DEFC2AE-8442-9377-B1F8-4681F1BA8EC5}"/>
          </ac:spMkLst>
        </pc:spChg>
        <pc:spChg chg="add del mod">
          <ac:chgData name="Krzysztof Kanoniak" userId="95d478e4-6995-4870-851e-96bd1d2826d7" providerId="ADAL" clId="{53B68B52-525D-3545-997E-78093AA18D4C}" dt="2024-04-09T07:25:04.145" v="3648" actId="478"/>
          <ac:spMkLst>
            <pc:docMk/>
            <pc:sldMk cId="814901199" sldId="288"/>
            <ac:spMk id="23" creationId="{D43D476D-C007-865F-A391-F94A3B64490A}"/>
          </ac:spMkLst>
        </pc:spChg>
        <pc:spChg chg="add mod">
          <ac:chgData name="Krzysztof Kanoniak" userId="95d478e4-6995-4870-851e-96bd1d2826d7" providerId="ADAL" clId="{53B68B52-525D-3545-997E-78093AA18D4C}" dt="2024-04-09T07:29:42.695" v="3709" actId="1037"/>
          <ac:spMkLst>
            <pc:docMk/>
            <pc:sldMk cId="814901199" sldId="288"/>
            <ac:spMk id="24" creationId="{FEC7BC6D-DA89-4FB6-460A-A4AEE1CF5332}"/>
          </ac:spMkLst>
        </pc:spChg>
        <pc:spChg chg="add mod">
          <ac:chgData name="Krzysztof Kanoniak" userId="95d478e4-6995-4870-851e-96bd1d2826d7" providerId="ADAL" clId="{53B68B52-525D-3545-997E-78093AA18D4C}" dt="2024-04-09T07:29:42.695" v="3709" actId="1037"/>
          <ac:spMkLst>
            <pc:docMk/>
            <pc:sldMk cId="814901199" sldId="288"/>
            <ac:spMk id="25" creationId="{AC4D7A89-D252-7225-D940-68405A06BD8B}"/>
          </ac:spMkLst>
        </pc:spChg>
        <pc:spChg chg="add mod">
          <ac:chgData name="Krzysztof Kanoniak" userId="95d478e4-6995-4870-851e-96bd1d2826d7" providerId="ADAL" clId="{53B68B52-525D-3545-997E-78093AA18D4C}" dt="2024-04-09T07:29:42.695" v="3709" actId="1037"/>
          <ac:spMkLst>
            <pc:docMk/>
            <pc:sldMk cId="814901199" sldId="288"/>
            <ac:spMk id="26" creationId="{68857FF9-21AB-2940-0CA3-855BA3A1C4E4}"/>
          </ac:spMkLst>
        </pc:spChg>
        <pc:spChg chg="add mod">
          <ac:chgData name="Krzysztof Kanoniak" userId="95d478e4-6995-4870-851e-96bd1d2826d7" providerId="ADAL" clId="{53B68B52-525D-3545-997E-78093AA18D4C}" dt="2024-04-09T07:29:42.695" v="3709" actId="1037"/>
          <ac:spMkLst>
            <pc:docMk/>
            <pc:sldMk cId="814901199" sldId="288"/>
            <ac:spMk id="27" creationId="{3C06DF85-C139-F41E-824D-4A9E6A12589C}"/>
          </ac:spMkLst>
        </pc:spChg>
        <pc:spChg chg="add mod">
          <ac:chgData name="Krzysztof Kanoniak" userId="95d478e4-6995-4870-851e-96bd1d2826d7" providerId="ADAL" clId="{53B68B52-525D-3545-997E-78093AA18D4C}" dt="2024-04-09T07:29:42.695" v="3709" actId="1037"/>
          <ac:spMkLst>
            <pc:docMk/>
            <pc:sldMk cId="814901199" sldId="288"/>
            <ac:spMk id="28" creationId="{BB1A806F-2635-6441-0DA5-A51C6FBCC7EC}"/>
          </ac:spMkLst>
        </pc:spChg>
        <pc:spChg chg="add mod">
          <ac:chgData name="Krzysztof Kanoniak" userId="95d478e4-6995-4870-851e-96bd1d2826d7" providerId="ADAL" clId="{53B68B52-525D-3545-997E-78093AA18D4C}" dt="2024-04-09T07:29:42.695" v="3709" actId="1037"/>
          <ac:spMkLst>
            <pc:docMk/>
            <pc:sldMk cId="814901199" sldId="288"/>
            <ac:spMk id="29" creationId="{AE58EC96-6586-C53A-00BD-388009904706}"/>
          </ac:spMkLst>
        </pc:spChg>
        <pc:spChg chg="add mod">
          <ac:chgData name="Krzysztof Kanoniak" userId="95d478e4-6995-4870-851e-96bd1d2826d7" providerId="ADAL" clId="{53B68B52-525D-3545-997E-78093AA18D4C}" dt="2024-04-09T07:29:42.695" v="3709" actId="1037"/>
          <ac:spMkLst>
            <pc:docMk/>
            <pc:sldMk cId="814901199" sldId="288"/>
            <ac:spMk id="30" creationId="{4A98C5DF-5EB4-A70B-51A5-423030F1F036}"/>
          </ac:spMkLst>
        </pc:spChg>
        <pc:spChg chg="add mod">
          <ac:chgData name="Krzysztof Kanoniak" userId="95d478e4-6995-4870-851e-96bd1d2826d7" providerId="ADAL" clId="{53B68B52-525D-3545-997E-78093AA18D4C}" dt="2024-04-09T07:29:42.695" v="3709" actId="1037"/>
          <ac:spMkLst>
            <pc:docMk/>
            <pc:sldMk cId="814901199" sldId="288"/>
            <ac:spMk id="31" creationId="{BD15F5DC-5C02-72B1-C68B-EBE79E3523B4}"/>
          </ac:spMkLst>
        </pc:spChg>
        <pc:spChg chg="add mod">
          <ac:chgData name="Krzysztof Kanoniak" userId="95d478e4-6995-4870-851e-96bd1d2826d7" providerId="ADAL" clId="{53B68B52-525D-3545-997E-78093AA18D4C}" dt="2024-04-09T07:29:42.695" v="3709" actId="1037"/>
          <ac:spMkLst>
            <pc:docMk/>
            <pc:sldMk cId="814901199" sldId="288"/>
            <ac:spMk id="32" creationId="{40A799AB-3FD1-C3C4-7343-39C941AA3752}"/>
          </ac:spMkLst>
        </pc:spChg>
        <pc:spChg chg="add mod">
          <ac:chgData name="Krzysztof Kanoniak" userId="95d478e4-6995-4870-851e-96bd1d2826d7" providerId="ADAL" clId="{53B68B52-525D-3545-997E-78093AA18D4C}" dt="2024-04-09T07:29:42.695" v="3709" actId="1037"/>
          <ac:spMkLst>
            <pc:docMk/>
            <pc:sldMk cId="814901199" sldId="288"/>
            <ac:spMk id="33" creationId="{9F608260-11D1-1D2F-C3D8-B816901D2FB4}"/>
          </ac:spMkLst>
        </pc:spChg>
      </pc:sldChg>
      <pc:sldChg chg="modSp add mod">
        <pc:chgData name="Krzysztof Kanoniak" userId="95d478e4-6995-4870-851e-96bd1d2826d7" providerId="ADAL" clId="{53B68B52-525D-3545-997E-78093AA18D4C}" dt="2024-04-09T07:59:55.678" v="4157" actId="404"/>
        <pc:sldMkLst>
          <pc:docMk/>
          <pc:sldMk cId="179638854" sldId="289"/>
        </pc:sldMkLst>
        <pc:spChg chg="mod">
          <ac:chgData name="Krzysztof Kanoniak" userId="95d478e4-6995-4870-851e-96bd1d2826d7" providerId="ADAL" clId="{53B68B52-525D-3545-997E-78093AA18D4C}" dt="2024-04-09T07:59:51.687" v="4156" actId="404"/>
          <ac:spMkLst>
            <pc:docMk/>
            <pc:sldMk cId="179638854" sldId="289"/>
            <ac:spMk id="29" creationId="{311C98D6-0EEE-101A-0384-3A16006F63F4}"/>
          </ac:spMkLst>
        </pc:spChg>
        <pc:spChg chg="mod">
          <ac:chgData name="Krzysztof Kanoniak" userId="95d478e4-6995-4870-851e-96bd1d2826d7" providerId="ADAL" clId="{53B68B52-525D-3545-997E-78093AA18D4C}" dt="2024-04-09T07:59:55.678" v="4157" actId="404"/>
          <ac:spMkLst>
            <pc:docMk/>
            <pc:sldMk cId="179638854" sldId="289"/>
            <ac:spMk id="31" creationId="{1509C808-DD25-070C-2DE0-81977DF66887}"/>
          </ac:spMkLst>
        </pc:spChg>
      </pc:sldChg>
      <pc:sldChg chg="delSp modSp add del mod">
        <pc:chgData name="Krzysztof Kanoniak" userId="95d478e4-6995-4870-851e-96bd1d2826d7" providerId="ADAL" clId="{53B68B52-525D-3545-997E-78093AA18D4C}" dt="2024-04-09T07:36:08.149" v="3809" actId="2696"/>
        <pc:sldMkLst>
          <pc:docMk/>
          <pc:sldMk cId="632449538" sldId="289"/>
        </pc:sldMkLst>
        <pc:spChg chg="del">
          <ac:chgData name="Krzysztof Kanoniak" userId="95d478e4-6995-4870-851e-96bd1d2826d7" providerId="ADAL" clId="{53B68B52-525D-3545-997E-78093AA18D4C}" dt="2024-04-09T07:27:15.997" v="3686" actId="478"/>
          <ac:spMkLst>
            <pc:docMk/>
            <pc:sldMk cId="632449538" sldId="289"/>
            <ac:spMk id="11" creationId="{C3D4A4F3-DFC2-65EE-04EF-7E094800D52B}"/>
          </ac:spMkLst>
        </pc:spChg>
        <pc:spChg chg="del">
          <ac:chgData name="Krzysztof Kanoniak" userId="95d478e4-6995-4870-851e-96bd1d2826d7" providerId="ADAL" clId="{53B68B52-525D-3545-997E-78093AA18D4C}" dt="2024-04-09T07:27:04.996" v="3684" actId="478"/>
          <ac:spMkLst>
            <pc:docMk/>
            <pc:sldMk cId="632449538" sldId="289"/>
            <ac:spMk id="13" creationId="{AD2B2E74-0035-6435-A8D7-67DF04A76FAC}"/>
          </ac:spMkLst>
        </pc:spChg>
        <pc:spChg chg="del">
          <ac:chgData name="Krzysztof Kanoniak" userId="95d478e4-6995-4870-851e-96bd1d2826d7" providerId="ADAL" clId="{53B68B52-525D-3545-997E-78093AA18D4C}" dt="2024-04-09T07:27:04.996" v="3684" actId="478"/>
          <ac:spMkLst>
            <pc:docMk/>
            <pc:sldMk cId="632449538" sldId="289"/>
            <ac:spMk id="14" creationId="{12055C51-1EA1-2127-EEA5-0897CDBB3803}"/>
          </ac:spMkLst>
        </pc:spChg>
        <pc:spChg chg="del">
          <ac:chgData name="Krzysztof Kanoniak" userId="95d478e4-6995-4870-851e-96bd1d2826d7" providerId="ADAL" clId="{53B68B52-525D-3545-997E-78093AA18D4C}" dt="2024-04-09T07:27:04.996" v="3684" actId="478"/>
          <ac:spMkLst>
            <pc:docMk/>
            <pc:sldMk cId="632449538" sldId="289"/>
            <ac:spMk id="16" creationId="{8DBC2C38-690A-ECA7-E1A9-C06388F14B52}"/>
          </ac:spMkLst>
        </pc:spChg>
        <pc:spChg chg="del">
          <ac:chgData name="Krzysztof Kanoniak" userId="95d478e4-6995-4870-851e-96bd1d2826d7" providerId="ADAL" clId="{53B68B52-525D-3545-997E-78093AA18D4C}" dt="2024-04-09T07:27:04.996" v="3684" actId="478"/>
          <ac:spMkLst>
            <pc:docMk/>
            <pc:sldMk cId="632449538" sldId="289"/>
            <ac:spMk id="17" creationId="{556BCD11-E9C2-E0A3-73BB-538620AD5B8F}"/>
          </ac:spMkLst>
        </pc:spChg>
        <pc:spChg chg="del">
          <ac:chgData name="Krzysztof Kanoniak" userId="95d478e4-6995-4870-851e-96bd1d2826d7" providerId="ADAL" clId="{53B68B52-525D-3545-997E-78093AA18D4C}" dt="2024-04-09T07:27:04.996" v="3684" actId="478"/>
          <ac:spMkLst>
            <pc:docMk/>
            <pc:sldMk cId="632449538" sldId="289"/>
            <ac:spMk id="18" creationId="{12540B8E-D313-D2DC-BBF8-41F18802341D}"/>
          </ac:spMkLst>
        </pc:spChg>
        <pc:spChg chg="mod">
          <ac:chgData name="Krzysztof Kanoniak" userId="95d478e4-6995-4870-851e-96bd1d2826d7" providerId="ADAL" clId="{53B68B52-525D-3545-997E-78093AA18D4C}" dt="2024-04-09T07:28:11.177" v="3694" actId="1076"/>
          <ac:spMkLst>
            <pc:docMk/>
            <pc:sldMk cId="632449538" sldId="289"/>
            <ac:spMk id="24" creationId="{FEC7BC6D-DA89-4FB6-460A-A4AEE1CF5332}"/>
          </ac:spMkLst>
        </pc:spChg>
        <pc:spChg chg="mod">
          <ac:chgData name="Krzysztof Kanoniak" userId="95d478e4-6995-4870-851e-96bd1d2826d7" providerId="ADAL" clId="{53B68B52-525D-3545-997E-78093AA18D4C}" dt="2024-04-09T07:28:11.177" v="3694" actId="1076"/>
          <ac:spMkLst>
            <pc:docMk/>
            <pc:sldMk cId="632449538" sldId="289"/>
            <ac:spMk id="25" creationId="{AC4D7A89-D252-7225-D940-68405A06BD8B}"/>
          </ac:spMkLst>
        </pc:spChg>
        <pc:spChg chg="mod">
          <ac:chgData name="Krzysztof Kanoniak" userId="95d478e4-6995-4870-851e-96bd1d2826d7" providerId="ADAL" clId="{53B68B52-525D-3545-997E-78093AA18D4C}" dt="2024-04-09T07:28:11.177" v="3694" actId="1076"/>
          <ac:spMkLst>
            <pc:docMk/>
            <pc:sldMk cId="632449538" sldId="289"/>
            <ac:spMk id="26" creationId="{68857FF9-21AB-2940-0CA3-855BA3A1C4E4}"/>
          </ac:spMkLst>
        </pc:spChg>
        <pc:spChg chg="mod">
          <ac:chgData name="Krzysztof Kanoniak" userId="95d478e4-6995-4870-851e-96bd1d2826d7" providerId="ADAL" clId="{53B68B52-525D-3545-997E-78093AA18D4C}" dt="2024-04-09T07:28:11.177" v="3694" actId="1076"/>
          <ac:spMkLst>
            <pc:docMk/>
            <pc:sldMk cId="632449538" sldId="289"/>
            <ac:spMk id="27" creationId="{3C06DF85-C139-F41E-824D-4A9E6A12589C}"/>
          </ac:spMkLst>
        </pc:spChg>
        <pc:spChg chg="del">
          <ac:chgData name="Krzysztof Kanoniak" userId="95d478e4-6995-4870-851e-96bd1d2826d7" providerId="ADAL" clId="{53B68B52-525D-3545-997E-78093AA18D4C}" dt="2024-04-09T07:27:17.923" v="3687" actId="478"/>
          <ac:spMkLst>
            <pc:docMk/>
            <pc:sldMk cId="632449538" sldId="289"/>
            <ac:spMk id="28" creationId="{BB1A806F-2635-6441-0DA5-A51C6FBCC7EC}"/>
          </ac:spMkLst>
        </pc:spChg>
        <pc:spChg chg="del">
          <ac:chgData name="Krzysztof Kanoniak" userId="95d478e4-6995-4870-851e-96bd1d2826d7" providerId="ADAL" clId="{53B68B52-525D-3545-997E-78093AA18D4C}" dt="2024-04-09T07:27:09.718" v="3685" actId="478"/>
          <ac:spMkLst>
            <pc:docMk/>
            <pc:sldMk cId="632449538" sldId="289"/>
            <ac:spMk id="29" creationId="{AE58EC96-6586-C53A-00BD-388009904706}"/>
          </ac:spMkLst>
        </pc:spChg>
        <pc:spChg chg="del">
          <ac:chgData name="Krzysztof Kanoniak" userId="95d478e4-6995-4870-851e-96bd1d2826d7" providerId="ADAL" clId="{53B68B52-525D-3545-997E-78093AA18D4C}" dt="2024-04-09T07:27:09.718" v="3685" actId="478"/>
          <ac:spMkLst>
            <pc:docMk/>
            <pc:sldMk cId="632449538" sldId="289"/>
            <ac:spMk id="30" creationId="{4A98C5DF-5EB4-A70B-51A5-423030F1F036}"/>
          </ac:spMkLst>
        </pc:spChg>
        <pc:spChg chg="del">
          <ac:chgData name="Krzysztof Kanoniak" userId="95d478e4-6995-4870-851e-96bd1d2826d7" providerId="ADAL" clId="{53B68B52-525D-3545-997E-78093AA18D4C}" dt="2024-04-09T07:27:09.718" v="3685" actId="478"/>
          <ac:spMkLst>
            <pc:docMk/>
            <pc:sldMk cId="632449538" sldId="289"/>
            <ac:spMk id="31" creationId="{BD15F5DC-5C02-72B1-C68B-EBE79E3523B4}"/>
          </ac:spMkLst>
        </pc:spChg>
        <pc:spChg chg="del">
          <ac:chgData name="Krzysztof Kanoniak" userId="95d478e4-6995-4870-851e-96bd1d2826d7" providerId="ADAL" clId="{53B68B52-525D-3545-997E-78093AA18D4C}" dt="2024-04-09T07:27:09.718" v="3685" actId="478"/>
          <ac:spMkLst>
            <pc:docMk/>
            <pc:sldMk cId="632449538" sldId="289"/>
            <ac:spMk id="32" creationId="{40A799AB-3FD1-C3C4-7343-39C941AA3752}"/>
          </ac:spMkLst>
        </pc:spChg>
        <pc:spChg chg="del">
          <ac:chgData name="Krzysztof Kanoniak" userId="95d478e4-6995-4870-851e-96bd1d2826d7" providerId="ADAL" clId="{53B68B52-525D-3545-997E-78093AA18D4C}" dt="2024-04-09T07:27:09.718" v="3685" actId="478"/>
          <ac:spMkLst>
            <pc:docMk/>
            <pc:sldMk cId="632449538" sldId="289"/>
            <ac:spMk id="33" creationId="{9F608260-11D1-1D2F-C3D8-B816901D2FB4}"/>
          </ac:spMkLst>
        </pc:spChg>
      </pc:sldChg>
      <pc:sldChg chg="addSp delSp modSp add mod ord">
        <pc:chgData name="Krzysztof Kanoniak" userId="95d478e4-6995-4870-851e-96bd1d2826d7" providerId="ADAL" clId="{53B68B52-525D-3545-997E-78093AA18D4C}" dt="2024-04-09T13:18:12.131" v="5944" actId="3064"/>
        <pc:sldMkLst>
          <pc:docMk/>
          <pc:sldMk cId="1025663195" sldId="290"/>
        </pc:sldMkLst>
        <pc:spChg chg="add del mod">
          <ac:chgData name="Krzysztof Kanoniak" userId="95d478e4-6995-4870-851e-96bd1d2826d7" providerId="ADAL" clId="{53B68B52-525D-3545-997E-78093AA18D4C}" dt="2024-04-09T07:42:29.026" v="3929" actId="478"/>
          <ac:spMkLst>
            <pc:docMk/>
            <pc:sldMk cId="1025663195" sldId="290"/>
            <ac:spMk id="2" creationId="{30D6E5D6-D47F-D06C-B3AF-2B8053896FFA}"/>
          </ac:spMkLst>
        </pc:spChg>
        <pc:spChg chg="mod">
          <ac:chgData name="Krzysztof Kanoniak" userId="95d478e4-6995-4870-851e-96bd1d2826d7" providerId="ADAL" clId="{53B68B52-525D-3545-997E-78093AA18D4C}" dt="2024-04-09T07:53:33.165" v="4122" actId="3064"/>
          <ac:spMkLst>
            <pc:docMk/>
            <pc:sldMk cId="1025663195" sldId="290"/>
            <ac:spMk id="29" creationId="{311C98D6-0EEE-101A-0384-3A16006F63F4}"/>
          </ac:spMkLst>
        </pc:spChg>
        <pc:spChg chg="mod">
          <ac:chgData name="Krzysztof Kanoniak" userId="95d478e4-6995-4870-851e-96bd1d2826d7" providerId="ADAL" clId="{53B68B52-525D-3545-997E-78093AA18D4C}" dt="2024-04-09T13:18:12.131" v="5944" actId="3064"/>
          <ac:spMkLst>
            <pc:docMk/>
            <pc:sldMk cId="1025663195" sldId="290"/>
            <ac:spMk id="31" creationId="{1509C808-DD25-070C-2DE0-81977DF66887}"/>
          </ac:spMkLst>
        </pc:spChg>
      </pc:sldChg>
      <pc:sldChg chg="delSp add del mod">
        <pc:chgData name="Krzysztof Kanoniak" userId="95d478e4-6995-4870-851e-96bd1d2826d7" providerId="ADAL" clId="{53B68B52-525D-3545-997E-78093AA18D4C}" dt="2024-04-09T07:40:06.128" v="3868" actId="2696"/>
        <pc:sldMkLst>
          <pc:docMk/>
          <pc:sldMk cId="1777239605" sldId="290"/>
        </pc:sldMkLst>
        <pc:spChg chg="del">
          <ac:chgData name="Krzysztof Kanoniak" userId="95d478e4-6995-4870-851e-96bd1d2826d7" providerId="ADAL" clId="{53B68B52-525D-3545-997E-78093AA18D4C}" dt="2024-04-09T07:40:01.040" v="3867" actId="478"/>
          <ac:spMkLst>
            <pc:docMk/>
            <pc:sldMk cId="1777239605" sldId="290"/>
            <ac:spMk id="29" creationId="{311C98D6-0EEE-101A-0384-3A16006F63F4}"/>
          </ac:spMkLst>
        </pc:spChg>
      </pc:sldChg>
      <pc:sldChg chg="addSp delSp modSp add mod">
        <pc:chgData name="Krzysztof Kanoniak" userId="95d478e4-6995-4870-851e-96bd1d2826d7" providerId="ADAL" clId="{53B68B52-525D-3545-997E-78093AA18D4C}" dt="2024-04-09T13:14:55.831" v="5921" actId="1076"/>
        <pc:sldMkLst>
          <pc:docMk/>
          <pc:sldMk cId="1180838043" sldId="291"/>
        </pc:sldMkLst>
        <pc:spChg chg="add mod">
          <ac:chgData name="Krzysztof Kanoniak" userId="95d478e4-6995-4870-851e-96bd1d2826d7" providerId="ADAL" clId="{53B68B52-525D-3545-997E-78093AA18D4C}" dt="2024-04-09T13:14:55.831" v="5921" actId="1076"/>
          <ac:spMkLst>
            <pc:docMk/>
            <pc:sldMk cId="1180838043" sldId="291"/>
            <ac:spMk id="2" creationId="{EA7DE603-7093-C169-3F13-0B53A8262B0D}"/>
          </ac:spMkLst>
        </pc:spChg>
        <pc:spChg chg="mod">
          <ac:chgData name="Krzysztof Kanoniak" userId="95d478e4-6995-4870-851e-96bd1d2826d7" providerId="ADAL" clId="{53B68B52-525D-3545-997E-78093AA18D4C}" dt="2024-04-09T07:53:24.189" v="4120" actId="3064"/>
          <ac:spMkLst>
            <pc:docMk/>
            <pc:sldMk cId="1180838043" sldId="291"/>
            <ac:spMk id="29" creationId="{311C98D6-0EEE-101A-0384-3A16006F63F4}"/>
          </ac:spMkLst>
        </pc:spChg>
        <pc:spChg chg="del">
          <ac:chgData name="Krzysztof Kanoniak" userId="95d478e4-6995-4870-851e-96bd1d2826d7" providerId="ADAL" clId="{53B68B52-525D-3545-997E-78093AA18D4C}" dt="2024-04-09T07:43:30.723" v="3931" actId="478"/>
          <ac:spMkLst>
            <pc:docMk/>
            <pc:sldMk cId="1180838043" sldId="291"/>
            <ac:spMk id="31" creationId="{1509C808-DD25-070C-2DE0-81977DF66887}"/>
          </ac:spMkLst>
        </pc:spChg>
      </pc:sldChg>
      <pc:sldChg chg="add del">
        <pc:chgData name="Krzysztof Kanoniak" userId="95d478e4-6995-4870-851e-96bd1d2826d7" providerId="ADAL" clId="{53B68B52-525D-3545-997E-78093AA18D4C}" dt="2024-04-09T07:51:31.014" v="4061" actId="2696"/>
        <pc:sldMkLst>
          <pc:docMk/>
          <pc:sldMk cId="744253413" sldId="292"/>
        </pc:sldMkLst>
      </pc:sldChg>
      <pc:sldChg chg="modSp add mod">
        <pc:chgData name="Krzysztof Kanoniak" userId="95d478e4-6995-4870-851e-96bd1d2826d7" providerId="ADAL" clId="{53B68B52-525D-3545-997E-78093AA18D4C}" dt="2024-04-09T13:26:38.067" v="6063" actId="34135"/>
        <pc:sldMkLst>
          <pc:docMk/>
          <pc:sldMk cId="1680482752" sldId="292"/>
        </pc:sldMkLst>
        <pc:spChg chg="mod">
          <ac:chgData name="Krzysztof Kanoniak" userId="95d478e4-6995-4870-851e-96bd1d2826d7" providerId="ADAL" clId="{53B68B52-525D-3545-997E-78093AA18D4C}" dt="2024-04-09T12:16:13.698" v="5488" actId="3064"/>
          <ac:spMkLst>
            <pc:docMk/>
            <pc:sldMk cId="1680482752" sldId="292"/>
            <ac:spMk id="9" creationId="{59607EDB-1782-C2F3-0A14-93A18F40B61C}"/>
          </ac:spMkLst>
        </pc:spChg>
        <pc:spChg chg="mod">
          <ac:chgData name="Krzysztof Kanoniak" userId="95d478e4-6995-4870-851e-96bd1d2826d7" providerId="ADAL" clId="{53B68B52-525D-3545-997E-78093AA18D4C}" dt="2024-04-09T08:29:43.761" v="4502" actId="20577"/>
          <ac:spMkLst>
            <pc:docMk/>
            <pc:sldMk cId="1680482752" sldId="292"/>
            <ac:spMk id="12" creationId="{F37FD28E-5AF5-9A8B-287D-4DC0767F0E62}"/>
          </ac:spMkLst>
        </pc:spChg>
        <pc:spChg chg="mod">
          <ac:chgData name="Krzysztof Kanoniak" userId="95d478e4-6995-4870-851e-96bd1d2826d7" providerId="ADAL" clId="{53B68B52-525D-3545-997E-78093AA18D4C}" dt="2024-04-09T12:18:09.202" v="5506" actId="20577"/>
          <ac:spMkLst>
            <pc:docMk/>
            <pc:sldMk cId="1680482752" sldId="292"/>
            <ac:spMk id="14" creationId="{2BB8890E-8D69-5E92-8CA8-31DE1E0E5ECA}"/>
          </ac:spMkLst>
        </pc:spChg>
        <pc:picChg chg="mod">
          <ac:chgData name="Krzysztof Kanoniak" userId="95d478e4-6995-4870-851e-96bd1d2826d7" providerId="ADAL" clId="{53B68B52-525D-3545-997E-78093AA18D4C}" dt="2024-04-09T13:26:38.067" v="6063" actId="34135"/>
          <ac:picMkLst>
            <pc:docMk/>
            <pc:sldMk cId="1680482752" sldId="292"/>
            <ac:picMk id="6" creationId="{09DF40B1-C7EC-A9BB-EB0E-C7E0243287D5}"/>
          </ac:picMkLst>
        </pc:picChg>
      </pc:sldChg>
      <pc:sldChg chg="add del">
        <pc:chgData name="Krzysztof Kanoniak" userId="95d478e4-6995-4870-851e-96bd1d2826d7" providerId="ADAL" clId="{53B68B52-525D-3545-997E-78093AA18D4C}" dt="2024-04-09T07:49:03.980" v="4025" actId="2696"/>
        <pc:sldMkLst>
          <pc:docMk/>
          <pc:sldMk cId="3699373990" sldId="292"/>
        </pc:sldMkLst>
      </pc:sldChg>
      <pc:sldChg chg="modSp add mod">
        <pc:chgData name="Krzysztof Kanoniak" userId="95d478e4-6995-4870-851e-96bd1d2826d7" providerId="ADAL" clId="{53B68B52-525D-3545-997E-78093AA18D4C}" dt="2024-04-09T13:26:45.453" v="6064" actId="34135"/>
        <pc:sldMkLst>
          <pc:docMk/>
          <pc:sldMk cId="3080901929" sldId="293"/>
        </pc:sldMkLst>
        <pc:spChg chg="mod">
          <ac:chgData name="Krzysztof Kanoniak" userId="95d478e4-6995-4870-851e-96bd1d2826d7" providerId="ADAL" clId="{53B68B52-525D-3545-997E-78093AA18D4C}" dt="2024-04-09T08:35:53.888" v="4826" actId="9"/>
          <ac:spMkLst>
            <pc:docMk/>
            <pc:sldMk cId="3080901929" sldId="293"/>
            <ac:spMk id="9" creationId="{59607EDB-1782-C2F3-0A14-93A18F40B61C}"/>
          </ac:spMkLst>
        </pc:spChg>
        <pc:spChg chg="mod">
          <ac:chgData name="Krzysztof Kanoniak" userId="95d478e4-6995-4870-851e-96bd1d2826d7" providerId="ADAL" clId="{53B68B52-525D-3545-997E-78093AA18D4C}" dt="2024-04-09T08:29:31.947" v="4477" actId="20577"/>
          <ac:spMkLst>
            <pc:docMk/>
            <pc:sldMk cId="3080901929" sldId="293"/>
            <ac:spMk id="12" creationId="{F37FD28E-5AF5-9A8B-287D-4DC0767F0E62}"/>
          </ac:spMkLst>
        </pc:spChg>
        <pc:spChg chg="mod">
          <ac:chgData name="Krzysztof Kanoniak" userId="95d478e4-6995-4870-851e-96bd1d2826d7" providerId="ADAL" clId="{53B68B52-525D-3545-997E-78093AA18D4C}" dt="2024-04-09T12:18:22.790" v="5509" actId="1076"/>
          <ac:spMkLst>
            <pc:docMk/>
            <pc:sldMk cId="3080901929" sldId="293"/>
            <ac:spMk id="14" creationId="{2BB8890E-8D69-5E92-8CA8-31DE1E0E5ECA}"/>
          </ac:spMkLst>
        </pc:spChg>
        <pc:picChg chg="mod">
          <ac:chgData name="Krzysztof Kanoniak" userId="95d478e4-6995-4870-851e-96bd1d2826d7" providerId="ADAL" clId="{53B68B52-525D-3545-997E-78093AA18D4C}" dt="2024-04-09T13:26:45.453" v="6064" actId="34135"/>
          <ac:picMkLst>
            <pc:docMk/>
            <pc:sldMk cId="3080901929" sldId="293"/>
            <ac:picMk id="6" creationId="{09DF40B1-C7EC-A9BB-EB0E-C7E0243287D5}"/>
          </ac:picMkLst>
        </pc:picChg>
      </pc:sldChg>
      <pc:sldChg chg="addSp delSp modSp add mod">
        <pc:chgData name="Krzysztof Kanoniak" userId="95d478e4-6995-4870-851e-96bd1d2826d7" providerId="ADAL" clId="{53B68B52-525D-3545-997E-78093AA18D4C}" dt="2024-04-09T13:37:57.259" v="6219" actId="20577"/>
        <pc:sldMkLst>
          <pc:docMk/>
          <pc:sldMk cId="4213104810" sldId="294"/>
        </pc:sldMkLst>
        <pc:spChg chg="add mod">
          <ac:chgData name="Krzysztof Kanoniak" userId="95d478e4-6995-4870-851e-96bd1d2826d7" providerId="ADAL" clId="{53B68B52-525D-3545-997E-78093AA18D4C}" dt="2024-04-09T13:37:40.611" v="6196" actId="20577"/>
          <ac:spMkLst>
            <pc:docMk/>
            <pc:sldMk cId="4213104810" sldId="294"/>
            <ac:spMk id="2" creationId="{708D33C1-447B-5FED-E848-BCC7B3544E0B}"/>
          </ac:spMkLst>
        </pc:spChg>
        <pc:spChg chg="del">
          <ac:chgData name="Krzysztof Kanoniak" userId="95d478e4-6995-4870-851e-96bd1d2826d7" providerId="ADAL" clId="{53B68B52-525D-3545-997E-78093AA18D4C}" dt="2024-04-09T13:37:19.284" v="6174" actId="478"/>
          <ac:spMkLst>
            <pc:docMk/>
            <pc:sldMk cId="4213104810" sldId="294"/>
            <ac:spMk id="9" creationId="{59607EDB-1782-C2F3-0A14-93A18F40B61C}"/>
          </ac:spMkLst>
        </pc:spChg>
        <pc:spChg chg="mod">
          <ac:chgData name="Krzysztof Kanoniak" userId="95d478e4-6995-4870-851e-96bd1d2826d7" providerId="ADAL" clId="{53B68B52-525D-3545-997E-78093AA18D4C}" dt="2024-04-09T08:29:19.762" v="4452" actId="20577"/>
          <ac:spMkLst>
            <pc:docMk/>
            <pc:sldMk cId="4213104810" sldId="294"/>
            <ac:spMk id="12" creationId="{F37FD28E-5AF5-9A8B-287D-4DC0767F0E62}"/>
          </ac:spMkLst>
        </pc:spChg>
        <pc:spChg chg="mod">
          <ac:chgData name="Krzysztof Kanoniak" userId="95d478e4-6995-4870-851e-96bd1d2826d7" providerId="ADAL" clId="{53B68B52-525D-3545-997E-78093AA18D4C}" dt="2024-04-09T13:37:57.259" v="6219" actId="20577"/>
          <ac:spMkLst>
            <pc:docMk/>
            <pc:sldMk cId="4213104810" sldId="294"/>
            <ac:spMk id="14" creationId="{2BB8890E-8D69-5E92-8CA8-31DE1E0E5ECA}"/>
          </ac:spMkLst>
        </pc:spChg>
        <pc:picChg chg="mod">
          <ac:chgData name="Krzysztof Kanoniak" userId="95d478e4-6995-4870-851e-96bd1d2826d7" providerId="ADAL" clId="{53B68B52-525D-3545-997E-78093AA18D4C}" dt="2024-04-09T13:26:48.244" v="6065" actId="34135"/>
          <ac:picMkLst>
            <pc:docMk/>
            <pc:sldMk cId="4213104810" sldId="294"/>
            <ac:picMk id="6" creationId="{09DF40B1-C7EC-A9BB-EB0E-C7E0243287D5}"/>
          </ac:picMkLst>
        </pc:picChg>
      </pc:sldChg>
      <pc:sldChg chg="add del">
        <pc:chgData name="Krzysztof Kanoniak" userId="95d478e4-6995-4870-851e-96bd1d2826d7" providerId="ADAL" clId="{53B68B52-525D-3545-997E-78093AA18D4C}" dt="2024-04-09T08:18:23.839" v="4397" actId="2696"/>
        <pc:sldMkLst>
          <pc:docMk/>
          <pc:sldMk cId="4029078275" sldId="295"/>
        </pc:sldMkLst>
      </pc:sldChg>
      <pc:sldChg chg="addSp delSp modSp add mod ord">
        <pc:chgData name="Krzysztof Kanoniak" userId="95d478e4-6995-4870-851e-96bd1d2826d7" providerId="ADAL" clId="{53B68B52-525D-3545-997E-78093AA18D4C}" dt="2024-04-09T13:33:48.981" v="6149" actId="20578"/>
        <pc:sldMkLst>
          <pc:docMk/>
          <pc:sldMk cId="1639624799" sldId="296"/>
        </pc:sldMkLst>
        <pc:spChg chg="mod">
          <ac:chgData name="Krzysztof Kanoniak" userId="95d478e4-6995-4870-851e-96bd1d2826d7" providerId="ADAL" clId="{53B68B52-525D-3545-997E-78093AA18D4C}" dt="2024-04-09T12:34:15.614" v="5675" actId="14100"/>
          <ac:spMkLst>
            <pc:docMk/>
            <pc:sldMk cId="1639624799" sldId="296"/>
            <ac:spMk id="2" creationId="{3FA326C7-67D3-CD17-74DE-D0D20625035F}"/>
          </ac:spMkLst>
        </pc:spChg>
        <pc:spChg chg="mod">
          <ac:chgData name="Krzysztof Kanoniak" userId="95d478e4-6995-4870-851e-96bd1d2826d7" providerId="ADAL" clId="{53B68B52-525D-3545-997E-78093AA18D4C}" dt="2024-04-09T11:34:09.637" v="4857" actId="20577"/>
          <ac:spMkLst>
            <pc:docMk/>
            <pc:sldMk cId="1639624799" sldId="296"/>
            <ac:spMk id="4" creationId="{1BAC9371-A963-B111-A377-49AACA7C392B}"/>
          </ac:spMkLst>
        </pc:spChg>
        <pc:spChg chg="del mod">
          <ac:chgData name="Krzysztof Kanoniak" userId="95d478e4-6995-4870-851e-96bd1d2826d7" providerId="ADAL" clId="{53B68B52-525D-3545-997E-78093AA18D4C}" dt="2024-04-09T08:17:43.300" v="4394" actId="478"/>
          <ac:spMkLst>
            <pc:docMk/>
            <pc:sldMk cId="1639624799" sldId="296"/>
            <ac:spMk id="5" creationId="{DE6DD92B-1C4A-83EF-97A8-32D65DF90A9C}"/>
          </ac:spMkLst>
        </pc:spChg>
        <pc:spChg chg="add mod">
          <ac:chgData name="Krzysztof Kanoniak" userId="95d478e4-6995-4870-851e-96bd1d2826d7" providerId="ADAL" clId="{53B68B52-525D-3545-997E-78093AA18D4C}" dt="2024-04-09T08:27:44.306" v="4421" actId="20577"/>
          <ac:spMkLst>
            <pc:docMk/>
            <pc:sldMk cId="1639624799" sldId="296"/>
            <ac:spMk id="8" creationId="{07F536AA-0FDF-5788-2793-A56465C49E01}"/>
          </ac:spMkLst>
        </pc:spChg>
        <pc:picChg chg="mod">
          <ac:chgData name="Krzysztof Kanoniak" userId="95d478e4-6995-4870-851e-96bd1d2826d7" providerId="ADAL" clId="{53B68B52-525D-3545-997E-78093AA18D4C}" dt="2024-04-09T13:26:50.639" v="6066" actId="34135"/>
          <ac:picMkLst>
            <pc:docMk/>
            <pc:sldMk cId="1639624799" sldId="296"/>
            <ac:picMk id="6" creationId="{09DF40B1-C7EC-A9BB-EB0E-C7E0243287D5}"/>
          </ac:picMkLst>
        </pc:picChg>
        <pc:cxnChg chg="del">
          <ac:chgData name="Krzysztof Kanoniak" userId="95d478e4-6995-4870-851e-96bd1d2826d7" providerId="ADAL" clId="{53B68B52-525D-3545-997E-78093AA18D4C}" dt="2024-04-09T08:17:45.392" v="4395" actId="478"/>
          <ac:cxnSpMkLst>
            <pc:docMk/>
            <pc:sldMk cId="1639624799" sldId="296"/>
            <ac:cxnSpMk id="3" creationId="{6F8C8F99-6D2C-B8EB-1B48-CAF55F5F23A8}"/>
          </ac:cxnSpMkLst>
        </pc:cxnChg>
        <pc:cxnChg chg="add mod">
          <ac:chgData name="Krzysztof Kanoniak" userId="95d478e4-6995-4870-851e-96bd1d2826d7" providerId="ADAL" clId="{53B68B52-525D-3545-997E-78093AA18D4C}" dt="2024-04-09T08:17:46.332" v="4396"/>
          <ac:cxnSpMkLst>
            <pc:docMk/>
            <pc:sldMk cId="1639624799" sldId="296"/>
            <ac:cxnSpMk id="7" creationId="{0D1B4F0F-25DA-065E-F8AB-6B1C19950032}"/>
          </ac:cxnSpMkLst>
        </pc:cxnChg>
      </pc:sldChg>
      <pc:sldChg chg="modSp add mod">
        <pc:chgData name="Krzysztof Kanoniak" userId="95d478e4-6995-4870-851e-96bd1d2826d7" providerId="ADAL" clId="{53B68B52-525D-3545-997E-78093AA18D4C}" dt="2024-04-09T12:34:38.327" v="5677" actId="20577"/>
        <pc:sldMkLst>
          <pc:docMk/>
          <pc:sldMk cId="3996667414" sldId="297"/>
        </pc:sldMkLst>
        <pc:spChg chg="mod">
          <ac:chgData name="Krzysztof Kanoniak" userId="95d478e4-6995-4870-851e-96bd1d2826d7" providerId="ADAL" clId="{53B68B52-525D-3545-997E-78093AA18D4C}" dt="2024-04-09T12:34:38.327" v="5677" actId="20577"/>
          <ac:spMkLst>
            <pc:docMk/>
            <pc:sldMk cId="3996667414" sldId="297"/>
            <ac:spMk id="29" creationId="{311C98D6-0EEE-101A-0384-3A16006F63F4}"/>
          </ac:spMkLst>
        </pc:spChg>
      </pc:sldChg>
      <pc:sldChg chg="addSp delSp modSp add mod">
        <pc:chgData name="Krzysztof Kanoniak" userId="95d478e4-6995-4870-851e-96bd1d2826d7" providerId="ADAL" clId="{53B68B52-525D-3545-997E-78093AA18D4C}" dt="2024-04-09T13:33:16.735" v="6148" actId="3064"/>
        <pc:sldMkLst>
          <pc:docMk/>
          <pc:sldMk cId="1391965513" sldId="298"/>
        </pc:sldMkLst>
        <pc:spChg chg="add del mod">
          <ac:chgData name="Krzysztof Kanoniak" userId="95d478e4-6995-4870-851e-96bd1d2826d7" providerId="ADAL" clId="{53B68B52-525D-3545-997E-78093AA18D4C}" dt="2024-04-09T13:24:32.942" v="6058" actId="478"/>
          <ac:spMkLst>
            <pc:docMk/>
            <pc:sldMk cId="1391965513" sldId="298"/>
            <ac:spMk id="2" creationId="{DCB87710-28F7-3DEE-B012-4F7474209CED}"/>
          </ac:spMkLst>
        </pc:spChg>
        <pc:spChg chg="mod">
          <ac:chgData name="Krzysztof Kanoniak" userId="95d478e4-6995-4870-851e-96bd1d2826d7" providerId="ADAL" clId="{53B68B52-525D-3545-997E-78093AA18D4C}" dt="2024-04-09T13:33:16.735" v="6148" actId="3064"/>
          <ac:spMkLst>
            <pc:docMk/>
            <pc:sldMk cId="1391965513" sldId="298"/>
            <ac:spMk id="29" creationId="{311C98D6-0EEE-101A-0384-3A16006F63F4}"/>
          </ac:spMkLst>
        </pc:spChg>
        <pc:picChg chg="add mod">
          <ac:chgData name="Krzysztof Kanoniak" userId="95d478e4-6995-4870-851e-96bd1d2826d7" providerId="ADAL" clId="{53B68B52-525D-3545-997E-78093AA18D4C}" dt="2024-04-09T13:24:19.102" v="6054" actId="1076"/>
          <ac:picMkLst>
            <pc:docMk/>
            <pc:sldMk cId="1391965513" sldId="298"/>
            <ac:picMk id="3" creationId="{CEC9109A-53D2-2A5B-16D3-A9168D532F7C}"/>
          </ac:picMkLst>
        </pc:picChg>
        <pc:picChg chg="add del mod">
          <ac:chgData name="Krzysztof Kanoniak" userId="95d478e4-6995-4870-851e-96bd1d2826d7" providerId="ADAL" clId="{53B68B52-525D-3545-997E-78093AA18D4C}" dt="2024-04-09T13:24:15.860" v="6053" actId="478"/>
          <ac:picMkLst>
            <pc:docMk/>
            <pc:sldMk cId="1391965513" sldId="298"/>
            <ac:picMk id="4" creationId="{E2E58454-6F13-E44B-555D-AB5BB73DA576}"/>
          </ac:picMkLst>
        </pc:picChg>
      </pc:sldChg>
      <pc:sldChg chg="addSp delSp modSp add mod">
        <pc:chgData name="Krzysztof Kanoniak" userId="95d478e4-6995-4870-851e-96bd1d2826d7" providerId="ADAL" clId="{53B68B52-525D-3545-997E-78093AA18D4C}" dt="2024-04-09T13:32:39.972" v="6112" actId="20577"/>
        <pc:sldMkLst>
          <pc:docMk/>
          <pc:sldMk cId="2730243283" sldId="299"/>
        </pc:sldMkLst>
        <pc:spChg chg="add mod">
          <ac:chgData name="Krzysztof Kanoniak" userId="95d478e4-6995-4870-851e-96bd1d2826d7" providerId="ADAL" clId="{53B68B52-525D-3545-997E-78093AA18D4C}" dt="2024-04-09T13:32:39.972" v="6112" actId="20577"/>
          <ac:spMkLst>
            <pc:docMk/>
            <pc:sldMk cId="2730243283" sldId="299"/>
            <ac:spMk id="11" creationId="{C623B864-160F-E62A-88F5-16228152CB41}"/>
          </ac:spMkLst>
        </pc:spChg>
        <pc:spChg chg="del mod">
          <ac:chgData name="Krzysztof Kanoniak" userId="95d478e4-6995-4870-851e-96bd1d2826d7" providerId="ADAL" clId="{53B68B52-525D-3545-997E-78093AA18D4C}" dt="2024-04-09T13:32:15.100" v="6090" actId="478"/>
          <ac:spMkLst>
            <pc:docMk/>
            <pc:sldMk cId="2730243283" sldId="299"/>
            <ac:spMk id="29" creationId="{311C98D6-0EEE-101A-0384-3A16006F63F4}"/>
          </ac:spMkLst>
        </pc:spChg>
        <pc:picChg chg="add del mod">
          <ac:chgData name="Krzysztof Kanoniak" userId="95d478e4-6995-4870-851e-96bd1d2826d7" providerId="ADAL" clId="{53B68B52-525D-3545-997E-78093AA18D4C}" dt="2024-04-09T12:47:50.928" v="5811" actId="478"/>
          <ac:picMkLst>
            <pc:docMk/>
            <pc:sldMk cId="2730243283" sldId="299"/>
            <ac:picMk id="2" creationId="{2499A8DA-A858-C971-DD2B-83A75F003141}"/>
          </ac:picMkLst>
        </pc:picChg>
        <pc:picChg chg="add del mod">
          <ac:chgData name="Krzysztof Kanoniak" userId="95d478e4-6995-4870-851e-96bd1d2826d7" providerId="ADAL" clId="{53B68B52-525D-3545-997E-78093AA18D4C}" dt="2024-04-09T12:51:04.217" v="5818" actId="478"/>
          <ac:picMkLst>
            <pc:docMk/>
            <pc:sldMk cId="2730243283" sldId="299"/>
            <ac:picMk id="4" creationId="{FA7554AB-D424-15A1-32C8-659AC5E1A5CA}"/>
          </ac:picMkLst>
        </pc:picChg>
        <pc:picChg chg="add del mod">
          <ac:chgData name="Krzysztof Kanoniak" userId="95d478e4-6995-4870-851e-96bd1d2826d7" providerId="ADAL" clId="{53B68B52-525D-3545-997E-78093AA18D4C}" dt="2024-04-09T12:51:04.217" v="5818" actId="478"/>
          <ac:picMkLst>
            <pc:docMk/>
            <pc:sldMk cId="2730243283" sldId="299"/>
            <ac:picMk id="6" creationId="{6656E14F-995E-72A5-421C-81C96939289F}"/>
          </ac:picMkLst>
        </pc:picChg>
        <pc:picChg chg="add del mod">
          <ac:chgData name="Krzysztof Kanoniak" userId="95d478e4-6995-4870-851e-96bd1d2826d7" providerId="ADAL" clId="{53B68B52-525D-3545-997E-78093AA18D4C}" dt="2024-04-09T13:25:07.348" v="6061" actId="478"/>
          <ac:picMkLst>
            <pc:docMk/>
            <pc:sldMk cId="2730243283" sldId="299"/>
            <ac:picMk id="8" creationId="{05DA686A-5F7C-3CAF-101D-133ED7A68A85}"/>
          </ac:picMkLst>
        </pc:picChg>
        <pc:picChg chg="add mod">
          <ac:chgData name="Krzysztof Kanoniak" userId="95d478e4-6995-4870-851e-96bd1d2826d7" providerId="ADAL" clId="{53B68B52-525D-3545-997E-78093AA18D4C}" dt="2024-04-09T13:23:53.117" v="6050" actId="1076"/>
          <ac:picMkLst>
            <pc:docMk/>
            <pc:sldMk cId="2730243283" sldId="299"/>
            <ac:picMk id="10" creationId="{43CCC100-9D31-3500-1D99-1376F19D9A94}"/>
          </ac:picMkLst>
        </pc:picChg>
      </pc:sldChg>
      <pc:sldChg chg="modSp add mod ord">
        <pc:chgData name="Krzysztof Kanoniak" userId="95d478e4-6995-4870-851e-96bd1d2826d7" providerId="ADAL" clId="{53B68B52-525D-3545-997E-78093AA18D4C}" dt="2024-04-09T12:38:56.311" v="5704" actId="207"/>
        <pc:sldMkLst>
          <pc:docMk/>
          <pc:sldMk cId="3754627078" sldId="300"/>
        </pc:sldMkLst>
        <pc:spChg chg="mod">
          <ac:chgData name="Krzysztof Kanoniak" userId="95d478e4-6995-4870-851e-96bd1d2826d7" providerId="ADAL" clId="{53B68B52-525D-3545-997E-78093AA18D4C}" dt="2024-04-09T12:38:56.311" v="5704" actId="207"/>
          <ac:spMkLst>
            <pc:docMk/>
            <pc:sldMk cId="3754627078" sldId="300"/>
            <ac:spMk id="29" creationId="{311C98D6-0EEE-101A-0384-3A16006F63F4}"/>
          </ac:spMkLst>
        </pc:spChg>
      </pc:sldChg>
      <pc:sldChg chg="addSp delSp modSp mod">
        <pc:chgData name="Krzysztof Kanoniak" userId="95d478e4-6995-4870-851e-96bd1d2826d7" providerId="ADAL" clId="{53B68B52-525D-3545-997E-78093AA18D4C}" dt="2024-04-09T13:46:58.230" v="6453" actId="1076"/>
        <pc:sldMkLst>
          <pc:docMk/>
          <pc:sldMk cId="3583474170" sldId="301"/>
        </pc:sldMkLst>
        <pc:spChg chg="add mod">
          <ac:chgData name="Krzysztof Kanoniak" userId="95d478e4-6995-4870-851e-96bd1d2826d7" providerId="ADAL" clId="{53B68B52-525D-3545-997E-78093AA18D4C}" dt="2024-04-09T13:45:27.106" v="6442" actId="1076"/>
          <ac:spMkLst>
            <pc:docMk/>
            <pc:sldMk cId="3583474170" sldId="301"/>
            <ac:spMk id="2" creationId="{430E6240-E238-888A-028D-2E7ECC34023D}"/>
          </ac:spMkLst>
        </pc:spChg>
        <pc:spChg chg="add mod">
          <ac:chgData name="Krzysztof Kanoniak" userId="95d478e4-6995-4870-851e-96bd1d2826d7" providerId="ADAL" clId="{53B68B52-525D-3545-997E-78093AA18D4C}" dt="2024-04-09T13:46:58.230" v="6453" actId="1076"/>
          <ac:spMkLst>
            <pc:docMk/>
            <pc:sldMk cId="3583474170" sldId="301"/>
            <ac:spMk id="7" creationId="{94207831-5D10-B30B-2046-634DA1238DD0}"/>
          </ac:spMkLst>
        </pc:spChg>
        <pc:spChg chg="mod">
          <ac:chgData name="Krzysztof Kanoniak" userId="95d478e4-6995-4870-851e-96bd1d2826d7" providerId="ADAL" clId="{53B68B52-525D-3545-997E-78093AA18D4C}" dt="2024-04-09T13:46:07.395" v="6449" actId="20577"/>
          <ac:spMkLst>
            <pc:docMk/>
            <pc:sldMk cId="3583474170" sldId="301"/>
            <ac:spMk id="29" creationId="{311C98D6-0EEE-101A-0384-3A16006F63F4}"/>
          </ac:spMkLst>
        </pc:spChg>
        <pc:cxnChg chg="add del">
          <ac:chgData name="Krzysztof Kanoniak" userId="95d478e4-6995-4870-851e-96bd1d2826d7" providerId="ADAL" clId="{53B68B52-525D-3545-997E-78093AA18D4C}" dt="2024-04-09T13:45:25.181" v="6440" actId="11529"/>
          <ac:cxnSpMkLst>
            <pc:docMk/>
            <pc:sldMk cId="3583474170" sldId="301"/>
            <ac:cxnSpMk id="4" creationId="{7958B2AF-20A4-8991-2F8A-A1B9405EB182}"/>
          </ac:cxnSpMkLst>
        </pc:cxnChg>
        <pc:cxnChg chg="add mod">
          <ac:chgData name="Krzysztof Kanoniak" userId="95d478e4-6995-4870-851e-96bd1d2826d7" providerId="ADAL" clId="{53B68B52-525D-3545-997E-78093AA18D4C}" dt="2024-04-09T13:45:52.515" v="6446" actId="1076"/>
          <ac:cxnSpMkLst>
            <pc:docMk/>
            <pc:sldMk cId="3583474170" sldId="301"/>
            <ac:cxnSpMk id="6" creationId="{4CF0C298-F0A3-3E48-9464-AE9C29592C0A}"/>
          </ac:cxnSpMkLst>
        </pc:cxnChg>
      </pc:sldChg>
      <pc:sldChg chg="modSp add mod">
        <pc:chgData name="Krzysztof Kanoniak" userId="95d478e4-6995-4870-851e-96bd1d2826d7" providerId="ADAL" clId="{53B68B52-525D-3545-997E-78093AA18D4C}" dt="2024-04-09T13:27:24.065" v="6076" actId="34135"/>
        <pc:sldMkLst>
          <pc:docMk/>
          <pc:sldMk cId="1767846351" sldId="303"/>
        </pc:sldMkLst>
        <pc:spChg chg="mod">
          <ac:chgData name="Krzysztof Kanoniak" userId="95d478e4-6995-4870-851e-96bd1d2826d7" providerId="ADAL" clId="{53B68B52-525D-3545-997E-78093AA18D4C}" dt="2024-04-09T11:37:12.869" v="4983" actId="20577"/>
          <ac:spMkLst>
            <pc:docMk/>
            <pc:sldMk cId="1767846351" sldId="303"/>
            <ac:spMk id="13" creationId="{DAC91F23-B991-3EBA-3EFE-4E19FB48A6F4}"/>
          </ac:spMkLst>
        </pc:spChg>
        <pc:picChg chg="mod">
          <ac:chgData name="Krzysztof Kanoniak" userId="95d478e4-6995-4870-851e-96bd1d2826d7" providerId="ADAL" clId="{53B68B52-525D-3545-997E-78093AA18D4C}" dt="2024-04-09T13:27:24.065" v="6076" actId="34135"/>
          <ac:picMkLst>
            <pc:docMk/>
            <pc:sldMk cId="1767846351" sldId="303"/>
            <ac:picMk id="6" creationId="{09DF40B1-C7EC-A9BB-EB0E-C7E0243287D5}"/>
          </ac:picMkLst>
        </pc:picChg>
        <pc:cxnChg chg="mod">
          <ac:chgData name="Krzysztof Kanoniak" userId="95d478e4-6995-4870-851e-96bd1d2826d7" providerId="ADAL" clId="{53B68B52-525D-3545-997E-78093AA18D4C}" dt="2024-04-09T11:37:17.378" v="4984" actId="14100"/>
          <ac:cxnSpMkLst>
            <pc:docMk/>
            <pc:sldMk cId="1767846351" sldId="303"/>
            <ac:cxnSpMk id="12" creationId="{67A7B321-3079-1AE4-873C-B361354F420E}"/>
          </ac:cxnSpMkLst>
        </pc:cxnChg>
      </pc:sldChg>
      <pc:sldChg chg="modSp add mod ord">
        <pc:chgData name="Krzysztof Kanoniak" userId="95d478e4-6995-4870-851e-96bd1d2826d7" providerId="ADAL" clId="{53B68B52-525D-3545-997E-78093AA18D4C}" dt="2024-04-09T12:38:53.226" v="5703" actId="207"/>
        <pc:sldMkLst>
          <pc:docMk/>
          <pc:sldMk cId="3494325487" sldId="304"/>
        </pc:sldMkLst>
        <pc:spChg chg="mod">
          <ac:chgData name="Krzysztof Kanoniak" userId="95d478e4-6995-4870-851e-96bd1d2826d7" providerId="ADAL" clId="{53B68B52-525D-3545-997E-78093AA18D4C}" dt="2024-04-09T12:38:53.226" v="5703" actId="207"/>
          <ac:spMkLst>
            <pc:docMk/>
            <pc:sldMk cId="3494325487" sldId="304"/>
            <ac:spMk id="29" creationId="{311C98D6-0EEE-101A-0384-3A16006F63F4}"/>
          </ac:spMkLst>
        </pc:spChg>
      </pc:sldChg>
      <pc:sldChg chg="addSp delSp modSp add mod">
        <pc:chgData name="Krzysztof Kanoniak" userId="95d478e4-6995-4870-851e-96bd1d2826d7" providerId="ADAL" clId="{53B68B52-525D-3545-997E-78093AA18D4C}" dt="2024-04-09T13:42:29.655" v="6338" actId="34135"/>
        <pc:sldMkLst>
          <pc:docMk/>
          <pc:sldMk cId="348301756" sldId="305"/>
        </pc:sldMkLst>
        <pc:spChg chg="add mod">
          <ac:chgData name="Krzysztof Kanoniak" userId="95d478e4-6995-4870-851e-96bd1d2826d7" providerId="ADAL" clId="{53B68B52-525D-3545-997E-78093AA18D4C}" dt="2024-04-09T12:32:03.924" v="5637" actId="20577"/>
          <ac:spMkLst>
            <pc:docMk/>
            <pc:sldMk cId="348301756" sldId="305"/>
            <ac:spMk id="3" creationId="{B4843CD8-20D2-4129-5E1F-943638EF6AC2}"/>
          </ac:spMkLst>
        </pc:spChg>
        <pc:spChg chg="del mod">
          <ac:chgData name="Krzysztof Kanoniak" userId="95d478e4-6995-4870-851e-96bd1d2826d7" providerId="ADAL" clId="{53B68B52-525D-3545-997E-78093AA18D4C}" dt="2024-04-09T11:58:00.953" v="5278" actId="478"/>
          <ac:spMkLst>
            <pc:docMk/>
            <pc:sldMk cId="348301756" sldId="305"/>
            <ac:spMk id="4" creationId="{208FC7AC-4496-5C99-B469-1444556D34CF}"/>
          </ac:spMkLst>
        </pc:spChg>
        <pc:picChg chg="add mod">
          <ac:chgData name="Krzysztof Kanoniak" userId="95d478e4-6995-4870-851e-96bd1d2826d7" providerId="ADAL" clId="{53B68B52-525D-3545-997E-78093AA18D4C}" dt="2024-04-09T13:42:29.655" v="6338" actId="34135"/>
          <ac:picMkLst>
            <pc:docMk/>
            <pc:sldMk cId="348301756" sldId="305"/>
            <ac:picMk id="2" creationId="{3386A760-0ED3-9906-6952-79CDCD6E0451}"/>
          </ac:picMkLst>
        </pc:picChg>
        <pc:picChg chg="mod">
          <ac:chgData name="Krzysztof Kanoniak" userId="95d478e4-6995-4870-851e-96bd1d2826d7" providerId="ADAL" clId="{53B68B52-525D-3545-997E-78093AA18D4C}" dt="2024-04-09T13:28:08.261" v="6088" actId="34135"/>
          <ac:picMkLst>
            <pc:docMk/>
            <pc:sldMk cId="348301756" sldId="305"/>
            <ac:picMk id="6" creationId="{09DF40B1-C7EC-A9BB-EB0E-C7E0243287D5}"/>
          </ac:picMkLst>
        </pc:picChg>
        <pc:picChg chg="del">
          <ac:chgData name="Krzysztof Kanoniak" userId="95d478e4-6995-4870-851e-96bd1d2826d7" providerId="ADAL" clId="{53B68B52-525D-3545-997E-78093AA18D4C}" dt="2024-04-09T11:39:58.879" v="5011" actId="478"/>
          <ac:picMkLst>
            <pc:docMk/>
            <pc:sldMk cId="348301756" sldId="305"/>
            <ac:picMk id="10" creationId="{1E28FB6E-8D38-ABEC-8CA5-B134E9EAE8F1}"/>
          </ac:picMkLst>
        </pc:picChg>
      </pc:sldChg>
      <pc:sldChg chg="modSp add mod ord">
        <pc:chgData name="Krzysztof Kanoniak" userId="95d478e4-6995-4870-851e-96bd1d2826d7" providerId="ADAL" clId="{53B68B52-525D-3545-997E-78093AA18D4C}" dt="2024-04-09T13:27:20.655" v="6075" actId="34135"/>
        <pc:sldMkLst>
          <pc:docMk/>
          <pc:sldMk cId="372958188" sldId="306"/>
        </pc:sldMkLst>
        <pc:spChg chg="mod">
          <ac:chgData name="Krzysztof Kanoniak" userId="95d478e4-6995-4870-851e-96bd1d2826d7" providerId="ADAL" clId="{53B68B52-525D-3545-997E-78093AA18D4C}" dt="2024-04-09T11:45:48.650" v="5063" actId="20577"/>
          <ac:spMkLst>
            <pc:docMk/>
            <pc:sldMk cId="372958188" sldId="306"/>
            <ac:spMk id="11" creationId="{85175729-4D3D-F9FA-EB89-8FA4C58966A0}"/>
          </ac:spMkLst>
        </pc:spChg>
        <pc:picChg chg="mod">
          <ac:chgData name="Krzysztof Kanoniak" userId="95d478e4-6995-4870-851e-96bd1d2826d7" providerId="ADAL" clId="{53B68B52-525D-3545-997E-78093AA18D4C}" dt="2024-04-09T13:27:20.655" v="6075" actId="34135"/>
          <ac:picMkLst>
            <pc:docMk/>
            <pc:sldMk cId="372958188" sldId="306"/>
            <ac:picMk id="6" creationId="{09DF40B1-C7EC-A9BB-EB0E-C7E0243287D5}"/>
          </ac:picMkLst>
        </pc:picChg>
      </pc:sldChg>
      <pc:sldChg chg="addSp modSp add mod ord">
        <pc:chgData name="Krzysztof Kanoniak" userId="95d478e4-6995-4870-851e-96bd1d2826d7" providerId="ADAL" clId="{53B68B52-525D-3545-997E-78093AA18D4C}" dt="2024-04-09T13:34:07.753" v="6152" actId="1076"/>
        <pc:sldMkLst>
          <pc:docMk/>
          <pc:sldMk cId="1736224432" sldId="307"/>
        </pc:sldMkLst>
        <pc:spChg chg="mod">
          <ac:chgData name="Krzysztof Kanoniak" userId="95d478e4-6995-4870-851e-96bd1d2826d7" providerId="ADAL" clId="{53B68B52-525D-3545-997E-78093AA18D4C}" dt="2024-04-09T12:11:50.998" v="5442" actId="3064"/>
          <ac:spMkLst>
            <pc:docMk/>
            <pc:sldMk cId="1736224432" sldId="307"/>
            <ac:spMk id="2" creationId="{3FA326C7-67D3-CD17-74DE-D0D20625035F}"/>
          </ac:spMkLst>
        </pc:spChg>
        <pc:spChg chg="add mod">
          <ac:chgData name="Krzysztof Kanoniak" userId="95d478e4-6995-4870-851e-96bd1d2826d7" providerId="ADAL" clId="{53B68B52-525D-3545-997E-78093AA18D4C}" dt="2024-04-09T13:34:07.753" v="6152" actId="1076"/>
          <ac:spMkLst>
            <pc:docMk/>
            <pc:sldMk cId="1736224432" sldId="307"/>
            <ac:spMk id="3" creationId="{659BC6BA-8CC2-5E7C-DC12-8BFB2A8BD0CE}"/>
          </ac:spMkLst>
        </pc:spChg>
        <pc:picChg chg="mod">
          <ac:chgData name="Krzysztof Kanoniak" userId="95d478e4-6995-4870-851e-96bd1d2826d7" providerId="ADAL" clId="{53B68B52-525D-3545-997E-78093AA18D4C}" dt="2024-04-09T13:26:53.990" v="6067" actId="34135"/>
          <ac:picMkLst>
            <pc:docMk/>
            <pc:sldMk cId="1736224432" sldId="307"/>
            <ac:picMk id="6" creationId="{09DF40B1-C7EC-A9BB-EB0E-C7E0243287D5}"/>
          </ac:picMkLst>
        </pc:picChg>
      </pc:sldChg>
      <pc:sldChg chg="addSp delSp modSp add mod">
        <pc:chgData name="Krzysztof Kanoniak" userId="95d478e4-6995-4870-851e-96bd1d2826d7" providerId="ADAL" clId="{53B68B52-525D-3545-997E-78093AA18D4C}" dt="2024-04-09T13:35:32.813" v="6154" actId="948"/>
        <pc:sldMkLst>
          <pc:docMk/>
          <pc:sldMk cId="3285137213" sldId="308"/>
        </pc:sldMkLst>
        <pc:spChg chg="mod">
          <ac:chgData name="Krzysztof Kanoniak" userId="95d478e4-6995-4870-851e-96bd1d2826d7" providerId="ADAL" clId="{53B68B52-525D-3545-997E-78093AA18D4C}" dt="2024-04-09T12:06:31.492" v="5411" actId="1076"/>
          <ac:spMkLst>
            <pc:docMk/>
            <pc:sldMk cId="3285137213" sldId="308"/>
            <ac:spMk id="2" creationId="{3FA326C7-67D3-CD17-74DE-D0D20625035F}"/>
          </ac:spMkLst>
        </pc:spChg>
        <pc:spChg chg="mod">
          <ac:chgData name="Krzysztof Kanoniak" userId="95d478e4-6995-4870-851e-96bd1d2826d7" providerId="ADAL" clId="{53B68B52-525D-3545-997E-78093AA18D4C}" dt="2024-04-09T13:35:32.813" v="6154" actId="948"/>
          <ac:spMkLst>
            <pc:docMk/>
            <pc:sldMk cId="3285137213" sldId="308"/>
            <ac:spMk id="3" creationId="{659BC6BA-8CC2-5E7C-DC12-8BFB2A8BD0CE}"/>
          </ac:spMkLst>
        </pc:spChg>
        <pc:spChg chg="add del mod">
          <ac:chgData name="Krzysztof Kanoniak" userId="95d478e4-6995-4870-851e-96bd1d2826d7" providerId="ADAL" clId="{53B68B52-525D-3545-997E-78093AA18D4C}" dt="2024-04-09T12:07:07.133" v="5424" actId="478"/>
          <ac:spMkLst>
            <pc:docMk/>
            <pc:sldMk cId="3285137213" sldId="308"/>
            <ac:spMk id="5" creationId="{F08E5CAD-F5D1-24E6-A16B-25D0E854CC97}"/>
          </ac:spMkLst>
        </pc:spChg>
        <pc:picChg chg="mod">
          <ac:chgData name="Krzysztof Kanoniak" userId="95d478e4-6995-4870-851e-96bd1d2826d7" providerId="ADAL" clId="{53B68B52-525D-3545-997E-78093AA18D4C}" dt="2024-04-09T13:26:56.926" v="6068" actId="34135"/>
          <ac:picMkLst>
            <pc:docMk/>
            <pc:sldMk cId="3285137213" sldId="308"/>
            <ac:picMk id="6" creationId="{09DF40B1-C7EC-A9BB-EB0E-C7E0243287D5}"/>
          </ac:picMkLst>
        </pc:picChg>
      </pc:sldChg>
      <pc:sldChg chg="addSp delSp modSp add mod">
        <pc:chgData name="Krzysztof Kanoniak" userId="95d478e4-6995-4870-851e-96bd1d2826d7" providerId="ADAL" clId="{53B68B52-525D-3545-997E-78093AA18D4C}" dt="2024-04-09T13:41:58.502" v="6331" actId="34135"/>
        <pc:sldMkLst>
          <pc:docMk/>
          <pc:sldMk cId="3311983224" sldId="309"/>
        </pc:sldMkLst>
        <pc:spChg chg="add del mod">
          <ac:chgData name="Krzysztof Kanoniak" userId="95d478e4-6995-4870-851e-96bd1d2826d7" providerId="ADAL" clId="{53B68B52-525D-3545-997E-78093AA18D4C}" dt="2024-04-09T11:57:18.695" v="5264" actId="478"/>
          <ac:spMkLst>
            <pc:docMk/>
            <pc:sldMk cId="3311983224" sldId="309"/>
            <ac:spMk id="2" creationId="{3096EB81-41C8-18A1-BEE0-E0747B489D41}"/>
          </ac:spMkLst>
        </pc:spChg>
        <pc:spChg chg="add mod">
          <ac:chgData name="Krzysztof Kanoniak" userId="95d478e4-6995-4870-851e-96bd1d2826d7" providerId="ADAL" clId="{53B68B52-525D-3545-997E-78093AA18D4C}" dt="2024-04-09T11:58:14.086" v="5279"/>
          <ac:spMkLst>
            <pc:docMk/>
            <pc:sldMk cId="3311983224" sldId="309"/>
            <ac:spMk id="3" creationId="{30626072-0E09-1F80-1E79-08886F1E36EB}"/>
          </ac:spMkLst>
        </pc:spChg>
        <pc:spChg chg="add del mod">
          <ac:chgData name="Krzysztof Kanoniak" userId="95d478e4-6995-4870-851e-96bd1d2826d7" providerId="ADAL" clId="{53B68B52-525D-3545-997E-78093AA18D4C}" dt="2024-04-09T11:58:25.138" v="5282" actId="478"/>
          <ac:spMkLst>
            <pc:docMk/>
            <pc:sldMk cId="3311983224" sldId="309"/>
            <ac:spMk id="4" creationId="{E89B0210-EA6B-A34D-5686-D8C0B240E791}"/>
          </ac:spMkLst>
        </pc:spChg>
        <pc:spChg chg="mod">
          <ac:chgData name="Krzysztof Kanoniak" userId="95d478e4-6995-4870-851e-96bd1d2826d7" providerId="ADAL" clId="{53B68B52-525D-3545-997E-78093AA18D4C}" dt="2024-04-09T11:57:16.646" v="5262" actId="1076"/>
          <ac:spMkLst>
            <pc:docMk/>
            <pc:sldMk cId="3311983224" sldId="309"/>
            <ac:spMk id="5" creationId="{DE6DD92B-1C4A-83EF-97A8-32D65DF90A9C}"/>
          </ac:spMkLst>
        </pc:spChg>
        <pc:picChg chg="mod">
          <ac:chgData name="Krzysztof Kanoniak" userId="95d478e4-6995-4870-851e-96bd1d2826d7" providerId="ADAL" clId="{53B68B52-525D-3545-997E-78093AA18D4C}" dt="2024-04-09T13:27:40.133" v="6081" actId="34135"/>
          <ac:picMkLst>
            <pc:docMk/>
            <pc:sldMk cId="3311983224" sldId="309"/>
            <ac:picMk id="6" creationId="{09DF40B1-C7EC-A9BB-EB0E-C7E0243287D5}"/>
          </ac:picMkLst>
        </pc:picChg>
        <pc:picChg chg="mod">
          <ac:chgData name="Krzysztof Kanoniak" userId="95d478e4-6995-4870-851e-96bd1d2826d7" providerId="ADAL" clId="{53B68B52-525D-3545-997E-78093AA18D4C}" dt="2024-04-09T13:41:58.502" v="6331" actId="34135"/>
          <ac:picMkLst>
            <pc:docMk/>
            <pc:sldMk cId="3311983224" sldId="309"/>
            <ac:picMk id="14" creationId="{00FE3ABC-8083-F216-EAFA-0A3370FCCFF8}"/>
          </ac:picMkLst>
        </pc:picChg>
      </pc:sldChg>
      <pc:sldChg chg="add del">
        <pc:chgData name="Krzysztof Kanoniak" userId="95d478e4-6995-4870-851e-96bd1d2826d7" providerId="ADAL" clId="{53B68B52-525D-3545-997E-78093AA18D4C}" dt="2024-04-09T12:00:26.492" v="5297" actId="2696"/>
        <pc:sldMkLst>
          <pc:docMk/>
          <pc:sldMk cId="662936165" sldId="310"/>
        </pc:sldMkLst>
      </pc:sldChg>
      <pc:sldChg chg="modSp add mod">
        <pc:chgData name="Krzysztof Kanoniak" userId="95d478e4-6995-4870-851e-96bd1d2826d7" providerId="ADAL" clId="{53B68B52-525D-3545-997E-78093AA18D4C}" dt="2024-04-09T13:27:33.282" v="6079" actId="34135"/>
        <pc:sldMkLst>
          <pc:docMk/>
          <pc:sldMk cId="1359853798" sldId="310"/>
        </pc:sldMkLst>
        <pc:spChg chg="mod">
          <ac:chgData name="Krzysztof Kanoniak" userId="95d478e4-6995-4870-851e-96bd1d2826d7" providerId="ADAL" clId="{53B68B52-525D-3545-997E-78093AA18D4C}" dt="2024-04-09T12:33:16.459" v="5673" actId="1076"/>
          <ac:spMkLst>
            <pc:docMk/>
            <pc:sldMk cId="1359853798" sldId="310"/>
            <ac:spMk id="5" creationId="{DE6DD92B-1C4A-83EF-97A8-32D65DF90A9C}"/>
          </ac:spMkLst>
        </pc:spChg>
        <pc:picChg chg="mod">
          <ac:chgData name="Krzysztof Kanoniak" userId="95d478e4-6995-4870-851e-96bd1d2826d7" providerId="ADAL" clId="{53B68B52-525D-3545-997E-78093AA18D4C}" dt="2024-04-09T13:27:33.282" v="6079" actId="34135"/>
          <ac:picMkLst>
            <pc:docMk/>
            <pc:sldMk cId="1359853798" sldId="310"/>
            <ac:picMk id="6" creationId="{09DF40B1-C7EC-A9BB-EB0E-C7E0243287D5}"/>
          </ac:picMkLst>
        </pc:picChg>
      </pc:sldChg>
      <pc:sldChg chg="modSp add mod">
        <pc:chgData name="Krzysztof Kanoniak" userId="95d478e4-6995-4870-851e-96bd1d2826d7" providerId="ADAL" clId="{53B68B52-525D-3545-997E-78093AA18D4C}" dt="2024-04-09T13:27:36.076" v="6080" actId="34135"/>
        <pc:sldMkLst>
          <pc:docMk/>
          <pc:sldMk cId="464324573" sldId="311"/>
        </pc:sldMkLst>
        <pc:spChg chg="mod">
          <ac:chgData name="Krzysztof Kanoniak" userId="95d478e4-6995-4870-851e-96bd1d2826d7" providerId="ADAL" clId="{53B68B52-525D-3545-997E-78093AA18D4C}" dt="2024-04-09T12:01:08.194" v="5346" actId="20577"/>
          <ac:spMkLst>
            <pc:docMk/>
            <pc:sldMk cId="464324573" sldId="311"/>
            <ac:spMk id="5" creationId="{DE6DD92B-1C4A-83EF-97A8-32D65DF90A9C}"/>
          </ac:spMkLst>
        </pc:spChg>
        <pc:picChg chg="mod">
          <ac:chgData name="Krzysztof Kanoniak" userId="95d478e4-6995-4870-851e-96bd1d2826d7" providerId="ADAL" clId="{53B68B52-525D-3545-997E-78093AA18D4C}" dt="2024-04-09T13:27:36.076" v="6080" actId="34135"/>
          <ac:picMkLst>
            <pc:docMk/>
            <pc:sldMk cId="464324573" sldId="311"/>
            <ac:picMk id="6" creationId="{09DF40B1-C7EC-A9BB-EB0E-C7E0243287D5}"/>
          </ac:picMkLst>
        </pc:picChg>
      </pc:sldChg>
      <pc:sldChg chg="addSp delSp modSp add mod">
        <pc:chgData name="Krzysztof Kanoniak" userId="95d478e4-6995-4870-851e-96bd1d2826d7" providerId="ADAL" clId="{53B68B52-525D-3545-997E-78093AA18D4C}" dt="2024-04-09T13:27:00.316" v="6069" actId="34135"/>
        <pc:sldMkLst>
          <pc:docMk/>
          <pc:sldMk cId="503789438" sldId="312"/>
        </pc:sldMkLst>
        <pc:spChg chg="add del mod">
          <ac:chgData name="Krzysztof Kanoniak" userId="95d478e4-6995-4870-851e-96bd1d2826d7" providerId="ADAL" clId="{53B68B52-525D-3545-997E-78093AA18D4C}" dt="2024-04-09T12:14:39.624" v="5474" actId="478"/>
          <ac:spMkLst>
            <pc:docMk/>
            <pc:sldMk cId="503789438" sldId="312"/>
            <ac:spMk id="3" creationId="{659BC6BA-8CC2-5E7C-DC12-8BFB2A8BD0CE}"/>
          </ac:spMkLst>
        </pc:spChg>
        <pc:spChg chg="add mod">
          <ac:chgData name="Krzysztof Kanoniak" userId="95d478e4-6995-4870-851e-96bd1d2826d7" providerId="ADAL" clId="{53B68B52-525D-3545-997E-78093AA18D4C}" dt="2024-04-09T13:12:16.697" v="5877" actId="1076"/>
          <ac:spMkLst>
            <pc:docMk/>
            <pc:sldMk cId="503789438" sldId="312"/>
            <ac:spMk id="5" creationId="{C4239D2D-BFCA-9876-3FDC-08182262AC9B}"/>
          </ac:spMkLst>
        </pc:spChg>
        <pc:picChg chg="mod">
          <ac:chgData name="Krzysztof Kanoniak" userId="95d478e4-6995-4870-851e-96bd1d2826d7" providerId="ADAL" clId="{53B68B52-525D-3545-997E-78093AA18D4C}" dt="2024-04-09T13:27:00.316" v="6069" actId="34135"/>
          <ac:picMkLst>
            <pc:docMk/>
            <pc:sldMk cId="503789438" sldId="312"/>
            <ac:picMk id="6" creationId="{09DF40B1-C7EC-A9BB-EB0E-C7E0243287D5}"/>
          </ac:picMkLst>
        </pc:picChg>
      </pc:sldChg>
      <pc:sldChg chg="addSp delSp modSp add del mod">
        <pc:chgData name="Krzysztof Kanoniak" userId="95d478e4-6995-4870-851e-96bd1d2826d7" providerId="ADAL" clId="{53B68B52-525D-3545-997E-78093AA18D4C}" dt="2024-04-09T12:27:20.765" v="5585" actId="2696"/>
        <pc:sldMkLst>
          <pc:docMk/>
          <pc:sldMk cId="2201764343" sldId="313"/>
        </pc:sldMkLst>
        <pc:spChg chg="mod">
          <ac:chgData name="Krzysztof Kanoniak" userId="95d478e4-6995-4870-851e-96bd1d2826d7" providerId="ADAL" clId="{53B68B52-525D-3545-997E-78093AA18D4C}" dt="2024-04-09T12:22:44.381" v="5527" actId="20577"/>
          <ac:spMkLst>
            <pc:docMk/>
            <pc:sldMk cId="2201764343" sldId="313"/>
            <ac:spMk id="2" creationId="{3FA326C7-67D3-CD17-74DE-D0D20625035F}"/>
          </ac:spMkLst>
        </pc:spChg>
        <pc:spChg chg="add del mod">
          <ac:chgData name="Krzysztof Kanoniak" userId="95d478e4-6995-4870-851e-96bd1d2826d7" providerId="ADAL" clId="{53B68B52-525D-3545-997E-78093AA18D4C}" dt="2024-04-09T12:23:12.143" v="5534" actId="478"/>
          <ac:spMkLst>
            <pc:docMk/>
            <pc:sldMk cId="2201764343" sldId="313"/>
            <ac:spMk id="3" creationId="{87F8B807-32B5-7FCC-B421-A3C4EC36CBC6}"/>
          </ac:spMkLst>
        </pc:spChg>
        <pc:spChg chg="del">
          <ac:chgData name="Krzysztof Kanoniak" userId="95d478e4-6995-4870-851e-96bd1d2826d7" providerId="ADAL" clId="{53B68B52-525D-3545-997E-78093AA18D4C}" dt="2024-04-09T12:21:53.654" v="5523" actId="478"/>
          <ac:spMkLst>
            <pc:docMk/>
            <pc:sldMk cId="2201764343" sldId="313"/>
            <ac:spMk id="5" creationId="{C4239D2D-BFCA-9876-3FDC-08182262AC9B}"/>
          </ac:spMkLst>
        </pc:spChg>
        <pc:spChg chg="add mod">
          <ac:chgData name="Krzysztof Kanoniak" userId="95d478e4-6995-4870-851e-96bd1d2826d7" providerId="ADAL" clId="{53B68B52-525D-3545-997E-78093AA18D4C}" dt="2024-04-09T12:23:14.483" v="5535" actId="20577"/>
          <ac:spMkLst>
            <pc:docMk/>
            <pc:sldMk cId="2201764343" sldId="313"/>
            <ac:spMk id="9" creationId="{D1FD1EA4-23DD-1E6A-1625-0AA327838D48}"/>
          </ac:spMkLst>
        </pc:spChg>
      </pc:sldChg>
      <pc:sldChg chg="addSp delSp modSp add mod">
        <pc:chgData name="Krzysztof Kanoniak" userId="95d478e4-6995-4870-851e-96bd1d2826d7" providerId="ADAL" clId="{53B68B52-525D-3545-997E-78093AA18D4C}" dt="2024-04-09T13:27:04.465" v="6070" actId="34135"/>
        <pc:sldMkLst>
          <pc:docMk/>
          <pc:sldMk cId="1494112043" sldId="314"/>
        </pc:sldMkLst>
        <pc:spChg chg="mod">
          <ac:chgData name="Krzysztof Kanoniak" userId="95d478e4-6995-4870-851e-96bd1d2826d7" providerId="ADAL" clId="{53B68B52-525D-3545-997E-78093AA18D4C}" dt="2024-04-09T13:12:25.020" v="5879" actId="20577"/>
          <ac:spMkLst>
            <pc:docMk/>
            <pc:sldMk cId="1494112043" sldId="314"/>
            <ac:spMk id="2" creationId="{3FA326C7-67D3-CD17-74DE-D0D20625035F}"/>
          </ac:spMkLst>
        </pc:spChg>
        <pc:spChg chg="add del mod">
          <ac:chgData name="Krzysztof Kanoniak" userId="95d478e4-6995-4870-851e-96bd1d2826d7" providerId="ADAL" clId="{53B68B52-525D-3545-997E-78093AA18D4C}" dt="2024-04-09T12:24:16.463" v="5554" actId="478"/>
          <ac:spMkLst>
            <pc:docMk/>
            <pc:sldMk cId="1494112043" sldId="314"/>
            <ac:spMk id="3" creationId="{0DAEAA15-59FE-0832-0CEE-48E3D04939A3}"/>
          </ac:spMkLst>
        </pc:spChg>
        <pc:spChg chg="add del mod">
          <ac:chgData name="Krzysztof Kanoniak" userId="95d478e4-6995-4870-851e-96bd1d2826d7" providerId="ADAL" clId="{53B68B52-525D-3545-997E-78093AA18D4C}" dt="2024-04-09T12:24:17.577" v="5555" actId="478"/>
          <ac:spMkLst>
            <pc:docMk/>
            <pc:sldMk cId="1494112043" sldId="314"/>
            <ac:spMk id="5" creationId="{CF68AE44-9972-595C-FFD5-5634656BE383}"/>
          </ac:spMkLst>
        </pc:spChg>
        <pc:spChg chg="del">
          <ac:chgData name="Krzysztof Kanoniak" userId="95d478e4-6995-4870-851e-96bd1d2826d7" providerId="ADAL" clId="{53B68B52-525D-3545-997E-78093AA18D4C}" dt="2024-04-09T12:23:27.356" v="5539" actId="478"/>
          <ac:spMkLst>
            <pc:docMk/>
            <pc:sldMk cId="1494112043" sldId="314"/>
            <ac:spMk id="9" creationId="{D1FD1EA4-23DD-1E6A-1625-0AA327838D48}"/>
          </ac:spMkLst>
        </pc:spChg>
        <pc:spChg chg="add del mod">
          <ac:chgData name="Krzysztof Kanoniak" userId="95d478e4-6995-4870-851e-96bd1d2826d7" providerId="ADAL" clId="{53B68B52-525D-3545-997E-78093AA18D4C}" dt="2024-04-09T12:26:18.575" v="5576" actId="478"/>
          <ac:spMkLst>
            <pc:docMk/>
            <pc:sldMk cId="1494112043" sldId="314"/>
            <ac:spMk id="10" creationId="{1BD141FA-84C5-62FD-F32E-9077F6114C1F}"/>
          </ac:spMkLst>
        </pc:spChg>
        <pc:spChg chg="add del mod">
          <ac:chgData name="Krzysztof Kanoniak" userId="95d478e4-6995-4870-851e-96bd1d2826d7" providerId="ADAL" clId="{53B68B52-525D-3545-997E-78093AA18D4C}" dt="2024-04-09T12:26:19.686" v="5577" actId="478"/>
          <ac:spMkLst>
            <pc:docMk/>
            <pc:sldMk cId="1494112043" sldId="314"/>
            <ac:spMk id="11" creationId="{0EC2E830-1658-DD6C-EAF8-32D651F1247D}"/>
          </ac:spMkLst>
        </pc:spChg>
        <pc:spChg chg="add del mod">
          <ac:chgData name="Krzysztof Kanoniak" userId="95d478e4-6995-4870-851e-96bd1d2826d7" providerId="ADAL" clId="{53B68B52-525D-3545-997E-78093AA18D4C}" dt="2024-04-09T12:28:49.741" v="5621" actId="478"/>
          <ac:spMkLst>
            <pc:docMk/>
            <pc:sldMk cId="1494112043" sldId="314"/>
            <ac:spMk id="12" creationId="{CF753494-56E1-0BA9-5B37-5BB79FD9766A}"/>
          </ac:spMkLst>
        </pc:spChg>
        <pc:spChg chg="add del mod">
          <ac:chgData name="Krzysztof Kanoniak" userId="95d478e4-6995-4870-851e-96bd1d2826d7" providerId="ADAL" clId="{53B68B52-525D-3545-997E-78093AA18D4C}" dt="2024-04-09T12:27:46.149" v="5587" actId="478"/>
          <ac:spMkLst>
            <pc:docMk/>
            <pc:sldMk cId="1494112043" sldId="314"/>
            <ac:spMk id="13" creationId="{3A1C1CF3-5EC7-06C0-946E-8647C179DCC4}"/>
          </ac:spMkLst>
        </pc:spChg>
        <pc:picChg chg="mod">
          <ac:chgData name="Krzysztof Kanoniak" userId="95d478e4-6995-4870-851e-96bd1d2826d7" providerId="ADAL" clId="{53B68B52-525D-3545-997E-78093AA18D4C}" dt="2024-04-09T13:27:04.465" v="6070" actId="34135"/>
          <ac:picMkLst>
            <pc:docMk/>
            <pc:sldMk cId="1494112043" sldId="314"/>
            <ac:picMk id="6" creationId="{09DF40B1-C7EC-A9BB-EB0E-C7E0243287D5}"/>
          </ac:picMkLst>
        </pc:picChg>
      </pc:sldChg>
      <pc:sldChg chg="modSp add mod">
        <pc:chgData name="Krzysztof Kanoniak" userId="95d478e4-6995-4870-851e-96bd1d2826d7" providerId="ADAL" clId="{53B68B52-525D-3545-997E-78093AA18D4C}" dt="2024-04-09T13:27:09.907" v="6072" actId="34135"/>
        <pc:sldMkLst>
          <pc:docMk/>
          <pc:sldMk cId="3761697417" sldId="315"/>
        </pc:sldMkLst>
        <pc:picChg chg="mod">
          <ac:chgData name="Krzysztof Kanoniak" userId="95d478e4-6995-4870-851e-96bd1d2826d7" providerId="ADAL" clId="{53B68B52-525D-3545-997E-78093AA18D4C}" dt="2024-04-09T13:27:09.907" v="6072" actId="34135"/>
          <ac:picMkLst>
            <pc:docMk/>
            <pc:sldMk cId="3761697417" sldId="315"/>
            <ac:picMk id="6" creationId="{09DF40B1-C7EC-A9BB-EB0E-C7E0243287D5}"/>
          </ac:picMkLst>
        </pc:picChg>
      </pc:sldChg>
      <pc:sldChg chg="modSp add mod">
        <pc:chgData name="Krzysztof Kanoniak" userId="95d478e4-6995-4870-851e-96bd1d2826d7" providerId="ADAL" clId="{53B68B52-525D-3545-997E-78093AA18D4C}" dt="2024-04-09T13:27:07.247" v="6071" actId="34135"/>
        <pc:sldMkLst>
          <pc:docMk/>
          <pc:sldMk cId="12614328" sldId="316"/>
        </pc:sldMkLst>
        <pc:picChg chg="mod">
          <ac:chgData name="Krzysztof Kanoniak" userId="95d478e4-6995-4870-851e-96bd1d2826d7" providerId="ADAL" clId="{53B68B52-525D-3545-997E-78093AA18D4C}" dt="2024-04-09T13:27:07.247" v="6071" actId="34135"/>
          <ac:picMkLst>
            <pc:docMk/>
            <pc:sldMk cId="12614328" sldId="316"/>
            <ac:picMk id="6" creationId="{09DF40B1-C7EC-A9BB-EB0E-C7E0243287D5}"/>
          </ac:picMkLst>
        </pc:picChg>
      </pc:sldChg>
      <pc:sldChg chg="modSp add mod ord">
        <pc:chgData name="Krzysztof Kanoniak" userId="95d478e4-6995-4870-851e-96bd1d2826d7" providerId="ADAL" clId="{53B68B52-525D-3545-997E-78093AA18D4C}" dt="2024-04-09T13:42:18.036" v="6335" actId="34135"/>
        <pc:sldMkLst>
          <pc:docMk/>
          <pc:sldMk cId="3948304532" sldId="317"/>
        </pc:sldMkLst>
        <pc:spChg chg="mod">
          <ac:chgData name="Krzysztof Kanoniak" userId="95d478e4-6995-4870-851e-96bd1d2826d7" providerId="ADAL" clId="{53B68B52-525D-3545-997E-78093AA18D4C}" dt="2024-04-09T12:32:30.651" v="5657" actId="20577"/>
          <ac:spMkLst>
            <pc:docMk/>
            <pc:sldMk cId="3948304532" sldId="317"/>
            <ac:spMk id="2" creationId="{BF61A8F5-8BBA-DE88-A9E5-35F297DCF3AD}"/>
          </ac:spMkLst>
        </pc:spChg>
        <pc:picChg chg="mod">
          <ac:chgData name="Krzysztof Kanoniak" userId="95d478e4-6995-4870-851e-96bd1d2826d7" providerId="ADAL" clId="{53B68B52-525D-3545-997E-78093AA18D4C}" dt="2024-04-09T13:27:59.001" v="6085" actId="34135"/>
          <ac:picMkLst>
            <pc:docMk/>
            <pc:sldMk cId="3948304532" sldId="317"/>
            <ac:picMk id="6" creationId="{09DF40B1-C7EC-A9BB-EB0E-C7E0243287D5}"/>
          </ac:picMkLst>
        </pc:picChg>
        <pc:picChg chg="mod">
          <ac:chgData name="Krzysztof Kanoniak" userId="95d478e4-6995-4870-851e-96bd1d2826d7" providerId="ADAL" clId="{53B68B52-525D-3545-997E-78093AA18D4C}" dt="2024-04-09T13:42:18.036" v="6335" actId="34135"/>
          <ac:picMkLst>
            <pc:docMk/>
            <pc:sldMk cId="3948304532" sldId="317"/>
            <ac:picMk id="10" creationId="{1E28FB6E-8D38-ABEC-8CA5-B134E9EAE8F1}"/>
          </ac:picMkLst>
        </pc:picChg>
      </pc:sldChg>
      <pc:sldChg chg="modSp add mod ord">
        <pc:chgData name="Krzysztof Kanoniak" userId="95d478e4-6995-4870-851e-96bd1d2826d7" providerId="ADAL" clId="{53B68B52-525D-3545-997E-78093AA18D4C}" dt="2024-04-09T13:42:23.011" v="6336" actId="34135"/>
        <pc:sldMkLst>
          <pc:docMk/>
          <pc:sldMk cId="567575677" sldId="318"/>
        </pc:sldMkLst>
        <pc:spChg chg="mod">
          <ac:chgData name="Krzysztof Kanoniak" userId="95d478e4-6995-4870-851e-96bd1d2826d7" providerId="ADAL" clId="{53B68B52-525D-3545-997E-78093AA18D4C}" dt="2024-04-09T12:32:50.738" v="5671" actId="20577"/>
          <ac:spMkLst>
            <pc:docMk/>
            <pc:sldMk cId="567575677" sldId="318"/>
            <ac:spMk id="2" creationId="{38BE376B-48A8-1A24-20B3-5F1B1D9EFB67}"/>
          </ac:spMkLst>
        </pc:spChg>
        <pc:picChg chg="mod">
          <ac:chgData name="Krzysztof Kanoniak" userId="95d478e4-6995-4870-851e-96bd1d2826d7" providerId="ADAL" clId="{53B68B52-525D-3545-997E-78093AA18D4C}" dt="2024-04-09T13:28:02.977" v="6086" actId="34135"/>
          <ac:picMkLst>
            <pc:docMk/>
            <pc:sldMk cId="567575677" sldId="318"/>
            <ac:picMk id="6" creationId="{09DF40B1-C7EC-A9BB-EB0E-C7E0243287D5}"/>
          </ac:picMkLst>
        </pc:picChg>
        <pc:picChg chg="mod">
          <ac:chgData name="Krzysztof Kanoniak" userId="95d478e4-6995-4870-851e-96bd1d2826d7" providerId="ADAL" clId="{53B68B52-525D-3545-997E-78093AA18D4C}" dt="2024-04-09T13:42:23.011" v="6336" actId="34135"/>
          <ac:picMkLst>
            <pc:docMk/>
            <pc:sldMk cId="567575677" sldId="318"/>
            <ac:picMk id="8" creationId="{52FE6EFC-724D-51A8-C91B-FC181A29C2E1}"/>
          </ac:picMkLst>
        </pc:picChg>
      </pc:sldChg>
      <pc:sldChg chg="delSp modSp add mod ord">
        <pc:chgData name="Krzysztof Kanoniak" userId="95d478e4-6995-4870-851e-96bd1d2826d7" providerId="ADAL" clId="{53B68B52-525D-3545-997E-78093AA18D4C}" dt="2024-04-09T13:28:12.272" v="6089" actId="34135"/>
        <pc:sldMkLst>
          <pc:docMk/>
          <pc:sldMk cId="2899993912" sldId="319"/>
        </pc:sldMkLst>
        <pc:spChg chg="mod">
          <ac:chgData name="Krzysztof Kanoniak" userId="95d478e4-6995-4870-851e-96bd1d2826d7" providerId="ADAL" clId="{53B68B52-525D-3545-997E-78093AA18D4C}" dt="2024-04-09T13:11:00.320" v="5875" actId="1076"/>
          <ac:spMkLst>
            <pc:docMk/>
            <pc:sldMk cId="2899993912" sldId="319"/>
            <ac:spMk id="4" creationId="{37197F8F-FCB2-7026-BD31-ADF14D7A6890}"/>
          </ac:spMkLst>
        </pc:spChg>
        <pc:picChg chg="mod">
          <ac:chgData name="Krzysztof Kanoniak" userId="95d478e4-6995-4870-851e-96bd1d2826d7" providerId="ADAL" clId="{53B68B52-525D-3545-997E-78093AA18D4C}" dt="2024-04-09T13:28:12.272" v="6089" actId="34135"/>
          <ac:picMkLst>
            <pc:docMk/>
            <pc:sldMk cId="2899993912" sldId="319"/>
            <ac:picMk id="6" creationId="{09DF40B1-C7EC-A9BB-EB0E-C7E0243287D5}"/>
          </ac:picMkLst>
        </pc:picChg>
        <pc:picChg chg="del">
          <ac:chgData name="Krzysztof Kanoniak" userId="95d478e4-6995-4870-851e-96bd1d2826d7" providerId="ADAL" clId="{53B68B52-525D-3545-997E-78093AA18D4C}" dt="2024-04-09T12:37:18.200" v="5699" actId="478"/>
          <ac:picMkLst>
            <pc:docMk/>
            <pc:sldMk cId="2899993912" sldId="319"/>
            <ac:picMk id="14" creationId="{00FE3ABC-8083-F216-EAFA-0A3370FCCFF8}"/>
          </ac:picMkLst>
        </pc:picChg>
      </pc:sldChg>
      <pc:sldChg chg="modSp add mod ord">
        <pc:chgData name="Krzysztof Kanoniak" userId="95d478e4-6995-4870-851e-96bd1d2826d7" providerId="ADAL" clId="{53B68B52-525D-3545-997E-78093AA18D4C}" dt="2024-04-09T12:54:21.202" v="5821" actId="20577"/>
        <pc:sldMkLst>
          <pc:docMk/>
          <pc:sldMk cId="4247485242" sldId="320"/>
        </pc:sldMkLst>
        <pc:spChg chg="mod">
          <ac:chgData name="Krzysztof Kanoniak" userId="95d478e4-6995-4870-851e-96bd1d2826d7" providerId="ADAL" clId="{53B68B52-525D-3545-997E-78093AA18D4C}" dt="2024-04-09T12:54:21.202" v="5821" actId="20577"/>
          <ac:spMkLst>
            <pc:docMk/>
            <pc:sldMk cId="4247485242" sldId="320"/>
            <ac:spMk id="29" creationId="{311C98D6-0EEE-101A-0384-3A16006F63F4}"/>
          </ac:spMkLst>
        </pc:spChg>
      </pc:sldChg>
      <pc:sldChg chg="modSp add mod">
        <pc:chgData name="Krzysztof Kanoniak" userId="95d478e4-6995-4870-851e-96bd1d2826d7" providerId="ADAL" clId="{53B68B52-525D-3545-997E-78093AA18D4C}" dt="2024-04-09T13:13:42.219" v="5914" actId="404"/>
        <pc:sldMkLst>
          <pc:docMk/>
          <pc:sldMk cId="506047301" sldId="321"/>
        </pc:sldMkLst>
        <pc:spChg chg="mod">
          <ac:chgData name="Krzysztof Kanoniak" userId="95d478e4-6995-4870-851e-96bd1d2826d7" providerId="ADAL" clId="{53B68B52-525D-3545-997E-78093AA18D4C}" dt="2024-04-09T13:13:42.219" v="5914" actId="404"/>
          <ac:spMkLst>
            <pc:docMk/>
            <pc:sldMk cId="506047301" sldId="321"/>
            <ac:spMk id="29" creationId="{311C98D6-0EEE-101A-0384-3A16006F63F4}"/>
          </ac:spMkLst>
        </pc:spChg>
      </pc:sldChg>
      <pc:sldChg chg="addSp modSp add mod ord">
        <pc:chgData name="Krzysztof Kanoniak" userId="95d478e4-6995-4870-851e-96bd1d2826d7" providerId="ADAL" clId="{53B68B52-525D-3545-997E-78093AA18D4C}" dt="2024-04-09T13:14:28.022" v="5919" actId="1076"/>
        <pc:sldMkLst>
          <pc:docMk/>
          <pc:sldMk cId="1029584076" sldId="322"/>
        </pc:sldMkLst>
        <pc:spChg chg="add mod">
          <ac:chgData name="Krzysztof Kanoniak" userId="95d478e4-6995-4870-851e-96bd1d2826d7" providerId="ADAL" clId="{53B68B52-525D-3545-997E-78093AA18D4C}" dt="2024-04-09T13:14:28.022" v="5919" actId="1076"/>
          <ac:spMkLst>
            <pc:docMk/>
            <pc:sldMk cId="1029584076" sldId="322"/>
            <ac:spMk id="2" creationId="{83F7E477-4682-CC2B-72AC-D37ED0809E0C}"/>
          </ac:spMkLst>
        </pc:spChg>
      </pc:sldChg>
      <pc:sldChg chg="addSp delSp modSp add mod">
        <pc:chgData name="Krzysztof Kanoniak" userId="95d478e4-6995-4870-851e-96bd1d2826d7" providerId="ADAL" clId="{53B68B52-525D-3545-997E-78093AA18D4C}" dt="2024-04-09T13:16:03.465" v="5931" actId="404"/>
        <pc:sldMkLst>
          <pc:docMk/>
          <pc:sldMk cId="928711125" sldId="323"/>
        </pc:sldMkLst>
        <pc:spChg chg="del">
          <ac:chgData name="Krzysztof Kanoniak" userId="95d478e4-6995-4870-851e-96bd1d2826d7" providerId="ADAL" clId="{53B68B52-525D-3545-997E-78093AA18D4C}" dt="2024-04-09T13:15:25.633" v="5925" actId="478"/>
          <ac:spMkLst>
            <pc:docMk/>
            <pc:sldMk cId="928711125" sldId="323"/>
            <ac:spMk id="2" creationId="{EA7DE603-7093-C169-3F13-0B53A8262B0D}"/>
          </ac:spMkLst>
        </pc:spChg>
        <pc:spChg chg="add mod">
          <ac:chgData name="Krzysztof Kanoniak" userId="95d478e4-6995-4870-851e-96bd1d2826d7" providerId="ADAL" clId="{53B68B52-525D-3545-997E-78093AA18D4C}" dt="2024-04-09T13:15:33.222" v="5926"/>
          <ac:spMkLst>
            <pc:docMk/>
            <pc:sldMk cId="928711125" sldId="323"/>
            <ac:spMk id="4" creationId="{D4235C3E-C80D-8351-E9A7-386236170CDD}"/>
          </ac:spMkLst>
        </pc:spChg>
        <pc:spChg chg="add mod">
          <ac:chgData name="Krzysztof Kanoniak" userId="95d478e4-6995-4870-851e-96bd1d2826d7" providerId="ADAL" clId="{53B68B52-525D-3545-997E-78093AA18D4C}" dt="2024-04-09T13:16:03.465" v="5931" actId="404"/>
          <ac:spMkLst>
            <pc:docMk/>
            <pc:sldMk cId="928711125" sldId="323"/>
            <ac:spMk id="5" creationId="{5EDA6C29-EFEA-3446-16EE-A095DAA38145}"/>
          </ac:spMkLst>
        </pc:spChg>
        <pc:spChg chg="del">
          <ac:chgData name="Krzysztof Kanoniak" userId="95d478e4-6995-4870-851e-96bd1d2826d7" providerId="ADAL" clId="{53B68B52-525D-3545-997E-78093AA18D4C}" dt="2024-04-09T13:15:24.165" v="5924" actId="478"/>
          <ac:spMkLst>
            <pc:docMk/>
            <pc:sldMk cId="928711125" sldId="323"/>
            <ac:spMk id="29" creationId="{311C98D6-0EEE-101A-0384-3A16006F63F4}"/>
          </ac:spMkLst>
        </pc:spChg>
        <pc:cxnChg chg="add mod">
          <ac:chgData name="Krzysztof Kanoniak" userId="95d478e4-6995-4870-851e-96bd1d2826d7" providerId="ADAL" clId="{53B68B52-525D-3545-997E-78093AA18D4C}" dt="2024-04-09T13:15:33.222" v="5926"/>
          <ac:cxnSpMkLst>
            <pc:docMk/>
            <pc:sldMk cId="928711125" sldId="323"/>
            <ac:cxnSpMk id="3" creationId="{5E3428C8-6CEA-D890-7569-E79D6ADA5B18}"/>
          </ac:cxnSpMkLst>
        </pc:cxnChg>
        <pc:cxnChg chg="del">
          <ac:chgData name="Krzysztof Kanoniak" userId="95d478e4-6995-4870-851e-96bd1d2826d7" providerId="ADAL" clId="{53B68B52-525D-3545-997E-78093AA18D4C}" dt="2024-04-09T13:15:21.706" v="5923" actId="478"/>
          <ac:cxnSpMkLst>
            <pc:docMk/>
            <pc:sldMk cId="928711125" sldId="323"/>
            <ac:cxnSpMk id="8" creationId="{162FC7B1-1037-4193-6648-A2EFE3137163}"/>
          </ac:cxnSpMkLst>
        </pc:cxnChg>
      </pc:sldChg>
      <pc:sldChg chg="addSp delSp modSp add mod ord">
        <pc:chgData name="Krzysztof Kanoniak" userId="95d478e4-6995-4870-851e-96bd1d2826d7" providerId="ADAL" clId="{53B68B52-525D-3545-997E-78093AA18D4C}" dt="2024-04-09T13:19:11.653" v="6006" actId="20577"/>
        <pc:sldMkLst>
          <pc:docMk/>
          <pc:sldMk cId="1180461512" sldId="324"/>
        </pc:sldMkLst>
        <pc:spChg chg="add mod">
          <ac:chgData name="Krzysztof Kanoniak" userId="95d478e4-6995-4870-851e-96bd1d2826d7" providerId="ADAL" clId="{53B68B52-525D-3545-997E-78093AA18D4C}" dt="2024-04-09T13:19:11.653" v="6006" actId="20577"/>
          <ac:spMkLst>
            <pc:docMk/>
            <pc:sldMk cId="1180461512" sldId="324"/>
            <ac:spMk id="2" creationId="{B0F58A6F-90E0-3B30-C172-37AB225CA5A4}"/>
          </ac:spMkLst>
        </pc:spChg>
        <pc:spChg chg="add del mod">
          <ac:chgData name="Krzysztof Kanoniak" userId="95d478e4-6995-4870-851e-96bd1d2826d7" providerId="ADAL" clId="{53B68B52-525D-3545-997E-78093AA18D4C}" dt="2024-04-09T13:18:42.839" v="5994" actId="478"/>
          <ac:spMkLst>
            <pc:docMk/>
            <pc:sldMk cId="1180461512" sldId="324"/>
            <ac:spMk id="3" creationId="{ABC1BBCC-971D-CB98-2386-4BF99DB410F5}"/>
          </ac:spMkLst>
        </pc:spChg>
      </pc:sldChg>
      <pc:sldChg chg="addSp delSp modSp add mod">
        <pc:chgData name="Krzysztof Kanoniak" userId="95d478e4-6995-4870-851e-96bd1d2826d7" providerId="ADAL" clId="{53B68B52-525D-3545-997E-78093AA18D4C}" dt="2024-04-09T13:20:55.907" v="6041" actId="478"/>
        <pc:sldMkLst>
          <pc:docMk/>
          <pc:sldMk cId="2345007092" sldId="325"/>
        </pc:sldMkLst>
        <pc:spChg chg="add mod">
          <ac:chgData name="Krzysztof Kanoniak" userId="95d478e4-6995-4870-851e-96bd1d2826d7" providerId="ADAL" clId="{53B68B52-525D-3545-997E-78093AA18D4C}" dt="2024-04-09T13:20:53.267" v="6039" actId="1076"/>
          <ac:spMkLst>
            <pc:docMk/>
            <pc:sldMk cId="2345007092" sldId="325"/>
            <ac:spMk id="2" creationId="{859B998E-8EEA-19E8-5FF3-069D8A6F1AD3}"/>
          </ac:spMkLst>
        </pc:spChg>
        <pc:spChg chg="mod">
          <ac:chgData name="Krzysztof Kanoniak" userId="95d478e4-6995-4870-851e-96bd1d2826d7" providerId="ADAL" clId="{53B68B52-525D-3545-997E-78093AA18D4C}" dt="2024-04-09T13:20:36.964" v="6035" actId="404"/>
          <ac:spMkLst>
            <pc:docMk/>
            <pc:sldMk cId="2345007092" sldId="325"/>
            <ac:spMk id="29" creationId="{311C98D6-0EEE-101A-0384-3A16006F63F4}"/>
          </ac:spMkLst>
        </pc:spChg>
        <pc:spChg chg="del mod">
          <ac:chgData name="Krzysztof Kanoniak" userId="95d478e4-6995-4870-851e-96bd1d2826d7" providerId="ADAL" clId="{53B68B52-525D-3545-997E-78093AA18D4C}" dt="2024-04-09T13:20:55.907" v="6041" actId="478"/>
          <ac:spMkLst>
            <pc:docMk/>
            <pc:sldMk cId="2345007092" sldId="325"/>
            <ac:spMk id="31" creationId="{1509C808-DD25-070C-2DE0-81977DF66887}"/>
          </ac:spMkLst>
        </pc:spChg>
      </pc:sldChg>
      <pc:sldChg chg="modSp add mod">
        <pc:chgData name="Krzysztof Kanoniak" userId="95d478e4-6995-4870-851e-96bd1d2826d7" providerId="ADAL" clId="{53B68B52-525D-3545-997E-78093AA18D4C}" dt="2024-04-09T13:38:21.362" v="6259" actId="20577"/>
        <pc:sldMkLst>
          <pc:docMk/>
          <pc:sldMk cId="825067733" sldId="326"/>
        </pc:sldMkLst>
        <pc:spChg chg="mod">
          <ac:chgData name="Krzysztof Kanoniak" userId="95d478e4-6995-4870-851e-96bd1d2826d7" providerId="ADAL" clId="{53B68B52-525D-3545-997E-78093AA18D4C}" dt="2024-04-09T13:38:13.371" v="6239" actId="20577"/>
          <ac:spMkLst>
            <pc:docMk/>
            <pc:sldMk cId="825067733" sldId="326"/>
            <ac:spMk id="9" creationId="{59607EDB-1782-C2F3-0A14-93A18F40B61C}"/>
          </ac:spMkLst>
        </pc:spChg>
        <pc:spChg chg="mod">
          <ac:chgData name="Krzysztof Kanoniak" userId="95d478e4-6995-4870-851e-96bd1d2826d7" providerId="ADAL" clId="{53B68B52-525D-3545-997E-78093AA18D4C}" dt="2024-04-09T13:38:21.362" v="6259" actId="20577"/>
          <ac:spMkLst>
            <pc:docMk/>
            <pc:sldMk cId="825067733" sldId="326"/>
            <ac:spMk id="14" creationId="{2BB8890E-8D69-5E92-8CA8-31DE1E0E5ECA}"/>
          </ac:spMkLst>
        </pc:spChg>
      </pc:sldChg>
    </pc:docChg>
  </pc:docChgLst>
  <pc:docChgLst>
    <pc:chgData name="Krzysztof Kanoniak" userId="S::krzysztof.kanoniak@ue.wroc.pl::95d478e4-6995-4870-851e-96bd1d2826d7" providerId="AD" clId="Web-{51E335D0-3DC0-8354-625B-FD970B3E130D}"/>
    <pc:docChg chg="addSld delSld modSld">
      <pc:chgData name="Krzysztof Kanoniak" userId="S::krzysztof.kanoniak@ue.wroc.pl::95d478e4-6995-4870-851e-96bd1d2826d7" providerId="AD" clId="Web-{51E335D0-3DC0-8354-625B-FD970B3E130D}" dt="2024-04-26T06:57:26.741" v="182" actId="20577"/>
      <pc:docMkLst>
        <pc:docMk/>
      </pc:docMkLst>
      <pc:sldChg chg="del">
        <pc:chgData name="Krzysztof Kanoniak" userId="S::krzysztof.kanoniak@ue.wroc.pl::95d478e4-6995-4870-851e-96bd1d2826d7" providerId="AD" clId="Web-{51E335D0-3DC0-8354-625B-FD970B3E130D}" dt="2024-04-26T06:51:12.179" v="121"/>
        <pc:sldMkLst>
          <pc:docMk/>
          <pc:sldMk cId="4151455459" sldId="270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398" v="125"/>
        <pc:sldMkLst>
          <pc:docMk/>
          <pc:sldMk cId="1298385645" sldId="272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070" v="117"/>
        <pc:sldMkLst>
          <pc:docMk/>
          <pc:sldMk cId="2011529132" sldId="275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226" v="122"/>
        <pc:sldMkLst>
          <pc:docMk/>
          <pc:sldMk cId="454976645" sldId="276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1.929" v="115"/>
        <pc:sldMkLst>
          <pc:docMk/>
          <pc:sldMk cId="1541817128" sldId="277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1.836" v="114"/>
        <pc:sldMkLst>
          <pc:docMk/>
          <pc:sldMk cId="1147869546" sldId="278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1.726" v="113"/>
        <pc:sldMkLst>
          <pc:docMk/>
          <pc:sldMk cId="3112088436" sldId="279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1.382" v="110"/>
        <pc:sldMkLst>
          <pc:docMk/>
          <pc:sldMk cId="997372884" sldId="280"/>
        </pc:sldMkLst>
      </pc:sldChg>
      <pc:sldChg chg="addSp delSp modSp">
        <pc:chgData name="Krzysztof Kanoniak" userId="S::krzysztof.kanoniak@ue.wroc.pl::95d478e4-6995-4870-851e-96bd1d2826d7" providerId="AD" clId="Web-{51E335D0-3DC0-8354-625B-FD970B3E130D}" dt="2024-04-26T06:57:13.349" v="180" actId="20577"/>
        <pc:sldMkLst>
          <pc:docMk/>
          <pc:sldMk cId="1141147558" sldId="282"/>
        </pc:sldMkLst>
        <pc:spChg chg="mod">
          <ac:chgData name="Krzysztof Kanoniak" userId="S::krzysztof.kanoniak@ue.wroc.pl::95d478e4-6995-4870-851e-96bd1d2826d7" providerId="AD" clId="Web-{51E335D0-3DC0-8354-625B-FD970B3E130D}" dt="2024-04-26T06:57:05.771" v="178" actId="20577"/>
          <ac:spMkLst>
            <pc:docMk/>
            <pc:sldMk cId="1141147558" sldId="282"/>
            <ac:spMk id="4" creationId="{1BAC9371-A963-B111-A377-49AACA7C392B}"/>
          </ac:spMkLst>
        </pc:spChg>
        <pc:spChg chg="mod">
          <ac:chgData name="Krzysztof Kanoniak" userId="S::krzysztof.kanoniak@ue.wroc.pl::95d478e4-6995-4870-851e-96bd1d2826d7" providerId="AD" clId="Web-{51E335D0-3DC0-8354-625B-FD970B3E130D}" dt="2024-04-26T06:55:53.190" v="163" actId="14100"/>
          <ac:spMkLst>
            <pc:docMk/>
            <pc:sldMk cId="1141147558" sldId="282"/>
            <ac:spMk id="9" creationId="{59607EDB-1782-C2F3-0A14-93A18F40B61C}"/>
          </ac:spMkLst>
        </pc:spChg>
        <pc:spChg chg="mod">
          <ac:chgData name="Krzysztof Kanoniak" userId="S::krzysztof.kanoniak@ue.wroc.pl::95d478e4-6995-4870-851e-96bd1d2826d7" providerId="AD" clId="Web-{51E335D0-3DC0-8354-625B-FD970B3E130D}" dt="2024-04-26T06:57:13.349" v="180" actId="20577"/>
          <ac:spMkLst>
            <pc:docMk/>
            <pc:sldMk cId="1141147558" sldId="282"/>
            <ac:spMk id="12" creationId="{F37FD28E-5AF5-9A8B-287D-4DC0767F0E62}"/>
          </ac:spMkLst>
        </pc:spChg>
        <pc:picChg chg="add del mod ord">
          <ac:chgData name="Krzysztof Kanoniak" userId="S::krzysztof.kanoniak@ue.wroc.pl::95d478e4-6995-4870-851e-96bd1d2826d7" providerId="AD" clId="Web-{51E335D0-3DC0-8354-625B-FD970B3E130D}" dt="2024-04-26T06:45:54.917" v="48"/>
          <ac:picMkLst>
            <pc:docMk/>
            <pc:sldMk cId="1141147558" sldId="282"/>
            <ac:picMk id="2" creationId="{3960AE79-5A4F-32D8-B37B-A129C366592F}"/>
          </ac:picMkLst>
        </pc:picChg>
        <pc:cxnChg chg="del">
          <ac:chgData name="Krzysztof Kanoniak" userId="S::krzysztof.kanoniak@ue.wroc.pl::95d478e4-6995-4870-851e-96bd1d2826d7" providerId="AD" clId="Web-{51E335D0-3DC0-8354-625B-FD970B3E130D}" dt="2024-04-26T06:37:21.476" v="4"/>
          <ac:cxnSpMkLst>
            <pc:docMk/>
            <pc:sldMk cId="1141147558" sldId="282"/>
            <ac:cxnSpMk id="8" creationId="{162FC7B1-1037-4193-6648-A2EFE3137163}"/>
          </ac:cxnSpMkLst>
        </pc:cxnChg>
      </pc:sldChg>
      <pc:sldChg chg="modSp add replId">
        <pc:chgData name="Krzysztof Kanoniak" userId="S::krzysztof.kanoniak@ue.wroc.pl::95d478e4-6995-4870-851e-96bd1d2826d7" providerId="AD" clId="Web-{51E335D0-3DC0-8354-625B-FD970B3E130D}" dt="2024-04-26T06:57:26.741" v="182" actId="20577"/>
        <pc:sldMkLst>
          <pc:docMk/>
          <pc:sldMk cId="3363246208" sldId="283"/>
        </pc:sldMkLst>
        <pc:spChg chg="mod">
          <ac:chgData name="Krzysztof Kanoniak" userId="S::krzysztof.kanoniak@ue.wroc.pl::95d478e4-6995-4870-851e-96bd1d2826d7" providerId="AD" clId="Web-{51E335D0-3DC0-8354-625B-FD970B3E130D}" dt="2024-04-26T06:56:55.349" v="177" actId="1076"/>
          <ac:spMkLst>
            <pc:docMk/>
            <pc:sldMk cId="3363246208" sldId="283"/>
            <ac:spMk id="4" creationId="{1BAC9371-A963-B111-A377-49AACA7C392B}"/>
          </ac:spMkLst>
        </pc:spChg>
        <pc:spChg chg="mod">
          <ac:chgData name="Krzysztof Kanoniak" userId="S::krzysztof.kanoniak@ue.wroc.pl::95d478e4-6995-4870-851e-96bd1d2826d7" providerId="AD" clId="Web-{51E335D0-3DC0-8354-625B-FD970B3E130D}" dt="2024-04-26T06:55:48.956" v="162" actId="14100"/>
          <ac:spMkLst>
            <pc:docMk/>
            <pc:sldMk cId="3363246208" sldId="283"/>
            <ac:spMk id="9" creationId="{59607EDB-1782-C2F3-0A14-93A18F40B61C}"/>
          </ac:spMkLst>
        </pc:spChg>
        <pc:spChg chg="mod">
          <ac:chgData name="Krzysztof Kanoniak" userId="S::krzysztof.kanoniak@ue.wroc.pl::95d478e4-6995-4870-851e-96bd1d2826d7" providerId="AD" clId="Web-{51E335D0-3DC0-8354-625B-FD970B3E130D}" dt="2024-04-26T06:57:26.741" v="182" actId="20577"/>
          <ac:spMkLst>
            <pc:docMk/>
            <pc:sldMk cId="3363246208" sldId="283"/>
            <ac:spMk id="12" creationId="{F37FD28E-5AF5-9A8B-287D-4DC0767F0E62}"/>
          </ac:spMkLst>
        </pc:spChg>
      </pc:sldChg>
      <pc:sldChg chg="del">
        <pc:chgData name="Krzysztof Kanoniak" userId="S::krzysztof.kanoniak@ue.wroc.pl::95d478e4-6995-4870-851e-96bd1d2826d7" providerId="AD" clId="Web-{51E335D0-3DC0-8354-625B-FD970B3E130D}" dt="2024-04-26T06:51:12.414" v="132"/>
        <pc:sldMkLst>
          <pc:docMk/>
          <pc:sldMk cId="1243674497" sldId="287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36:05.848" v="1"/>
        <pc:sldMkLst>
          <pc:docMk/>
          <pc:sldMk cId="178729804" sldId="288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398" v="128"/>
        <pc:sldMkLst>
          <pc:docMk/>
          <pc:sldMk cId="179638854" sldId="289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414" v="134"/>
        <pc:sldMkLst>
          <pc:docMk/>
          <pc:sldMk cId="1025663195" sldId="290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398" v="130"/>
        <pc:sldMkLst>
          <pc:docMk/>
          <pc:sldMk cId="1180838043" sldId="291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820" v="147"/>
        <pc:sldMkLst>
          <pc:docMk/>
          <pc:sldMk cId="1680482752" sldId="292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758" v="145"/>
        <pc:sldMkLst>
          <pc:docMk/>
          <pc:sldMk cId="3080901929" sldId="293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664" v="143"/>
        <pc:sldMkLst>
          <pc:docMk/>
          <pc:sldMk cId="4213104810" sldId="294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867" v="148"/>
        <pc:sldMkLst>
          <pc:docMk/>
          <pc:sldMk cId="1639624799" sldId="296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414" v="136"/>
        <pc:sldMkLst>
          <pc:docMk/>
          <pc:sldMk cId="3996667414" sldId="297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429" v="137"/>
        <pc:sldMkLst>
          <pc:docMk/>
          <pc:sldMk cId="1391965513" sldId="298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0:39.803" v="106"/>
        <pc:sldMkLst>
          <pc:docMk/>
          <pc:sldMk cId="2730243283" sldId="299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398" v="126"/>
        <pc:sldMkLst>
          <pc:docMk/>
          <pc:sldMk cId="3754627078" sldId="300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36:05.848" v="0"/>
        <pc:sldMkLst>
          <pc:docMk/>
          <pc:sldMk cId="3583474170" sldId="301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36:06.114" v="2"/>
        <pc:sldMkLst>
          <pc:docMk/>
          <pc:sldMk cId="330263039" sldId="302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101" v="119"/>
        <pc:sldMkLst>
          <pc:docMk/>
          <pc:sldMk cId="1767846351" sldId="303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070" v="118"/>
        <pc:sldMkLst>
          <pc:docMk/>
          <pc:sldMk cId="3494325487" sldId="304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1.289" v="109"/>
        <pc:sldMkLst>
          <pc:docMk/>
          <pc:sldMk cId="348301756" sldId="305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148" v="120"/>
        <pc:sldMkLst>
          <pc:docMk/>
          <pc:sldMk cId="372958188" sldId="306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789" v="146"/>
        <pc:sldMkLst>
          <pc:docMk/>
          <pc:sldMk cId="1736224432" sldId="307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633" v="142"/>
        <pc:sldMkLst>
          <pc:docMk/>
          <pc:sldMk cId="3285137213" sldId="308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023" v="116"/>
        <pc:sldMkLst>
          <pc:docMk/>
          <pc:sldMk cId="3311983224" sldId="309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351" v="124"/>
        <pc:sldMkLst>
          <pc:docMk/>
          <pc:sldMk cId="1359853798" sldId="310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304" v="123"/>
        <pc:sldMkLst>
          <pc:docMk/>
          <pc:sldMk cId="464324573" sldId="311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601" v="141"/>
        <pc:sldMkLst>
          <pc:docMk/>
          <pc:sldMk cId="503789438" sldId="312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554" v="140"/>
        <pc:sldMkLst>
          <pc:docMk/>
          <pc:sldMk cId="1494112043" sldId="314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476" v="138"/>
        <pc:sldMkLst>
          <pc:docMk/>
          <pc:sldMk cId="3761697417" sldId="315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508" v="139"/>
        <pc:sldMkLst>
          <pc:docMk/>
          <pc:sldMk cId="12614328" sldId="316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1.617" v="112"/>
        <pc:sldMkLst>
          <pc:docMk/>
          <pc:sldMk cId="3948304532" sldId="317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1.507" v="111"/>
        <pc:sldMkLst>
          <pc:docMk/>
          <pc:sldMk cId="567575677" sldId="318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1.179" v="108"/>
        <pc:sldMkLst>
          <pc:docMk/>
          <pc:sldMk cId="2899993912" sldId="319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1.148" v="107"/>
        <pc:sldMkLst>
          <pc:docMk/>
          <pc:sldMk cId="4247485242" sldId="320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414" v="135"/>
        <pc:sldMkLst>
          <pc:docMk/>
          <pc:sldMk cId="506047301" sldId="321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398" v="131"/>
        <pc:sldMkLst>
          <pc:docMk/>
          <pc:sldMk cId="1029584076" sldId="322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398" v="129"/>
        <pc:sldMkLst>
          <pc:docMk/>
          <pc:sldMk cId="928711125" sldId="323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414" v="133"/>
        <pc:sldMkLst>
          <pc:docMk/>
          <pc:sldMk cId="1180461512" sldId="324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398" v="127"/>
        <pc:sldMkLst>
          <pc:docMk/>
          <pc:sldMk cId="2345007092" sldId="325"/>
        </pc:sldMkLst>
      </pc:sldChg>
      <pc:sldChg chg="del">
        <pc:chgData name="Krzysztof Kanoniak" userId="S::krzysztof.kanoniak@ue.wroc.pl::95d478e4-6995-4870-851e-96bd1d2826d7" providerId="AD" clId="Web-{51E335D0-3DC0-8354-625B-FD970B3E130D}" dt="2024-04-26T06:51:12.711" v="144"/>
        <pc:sldMkLst>
          <pc:docMk/>
          <pc:sldMk cId="825067733" sldId="326"/>
        </pc:sldMkLst>
      </pc:sldChg>
    </pc:docChg>
  </pc:docChgLst>
  <pc:docChgLst>
    <pc:chgData name="Krzysztof Kanoniak" userId="S::krzysztof.kanoniak@ue.wroc.pl::95d478e4-6995-4870-851e-96bd1d2826d7" providerId="AD" clId="Web-{DFC3F09B-4C2D-7383-B1CF-B1336C0E9087}"/>
    <pc:docChg chg="modSld sldOrd">
      <pc:chgData name="Krzysztof Kanoniak" userId="S::krzysztof.kanoniak@ue.wroc.pl::95d478e4-6995-4870-851e-96bd1d2826d7" providerId="AD" clId="Web-{DFC3F09B-4C2D-7383-B1CF-B1336C0E9087}" dt="2024-04-10T08:09:00.533" v="682" actId="20577"/>
      <pc:docMkLst>
        <pc:docMk/>
      </pc:docMkLst>
      <pc:sldChg chg="modSp">
        <pc:chgData name="Krzysztof Kanoniak" userId="S::krzysztof.kanoniak@ue.wroc.pl::95d478e4-6995-4870-851e-96bd1d2826d7" providerId="AD" clId="Web-{DFC3F09B-4C2D-7383-B1CF-B1336C0E9087}" dt="2024-04-10T08:02:32.645" v="663" actId="20577"/>
        <pc:sldMkLst>
          <pc:docMk/>
          <pc:sldMk cId="4151455459" sldId="270"/>
        </pc:sldMkLst>
        <pc:spChg chg="mod">
          <ac:chgData name="Krzysztof Kanoniak" userId="S::krzysztof.kanoniak@ue.wroc.pl::95d478e4-6995-4870-851e-96bd1d2826d7" providerId="AD" clId="Web-{DFC3F09B-4C2D-7383-B1CF-B1336C0E9087}" dt="2024-04-10T08:02:32.645" v="663" actId="20577"/>
          <ac:spMkLst>
            <pc:docMk/>
            <pc:sldMk cId="4151455459" sldId="270"/>
            <ac:spMk id="4" creationId="{1BAC9371-A963-B111-A377-49AACA7C392B}"/>
          </ac:spMkLst>
        </pc:spChg>
      </pc:sldChg>
      <pc:sldChg chg="modSp">
        <pc:chgData name="Krzysztof Kanoniak" userId="S::krzysztof.kanoniak@ue.wroc.pl::95d478e4-6995-4870-851e-96bd1d2826d7" providerId="AD" clId="Web-{DFC3F09B-4C2D-7383-B1CF-B1336C0E9087}" dt="2024-04-10T08:02:26.176" v="661" actId="20577"/>
        <pc:sldMkLst>
          <pc:docMk/>
          <pc:sldMk cId="1298385645" sldId="272"/>
        </pc:sldMkLst>
        <pc:spChg chg="mod">
          <ac:chgData name="Krzysztof Kanoniak" userId="S::krzysztof.kanoniak@ue.wroc.pl::95d478e4-6995-4870-851e-96bd1d2826d7" providerId="AD" clId="Web-{DFC3F09B-4C2D-7383-B1CF-B1336C0E9087}" dt="2024-04-10T08:02:26.176" v="661" actId="20577"/>
          <ac:spMkLst>
            <pc:docMk/>
            <pc:sldMk cId="1298385645" sldId="272"/>
            <ac:spMk id="2" creationId="{15CE811C-F782-FF90-48FE-51809B41CD8D}"/>
          </ac:spMkLst>
        </pc:spChg>
      </pc:sldChg>
      <pc:sldChg chg="ord">
        <pc:chgData name="Krzysztof Kanoniak" userId="S::krzysztof.kanoniak@ue.wroc.pl::95d478e4-6995-4870-851e-96bd1d2826d7" providerId="AD" clId="Web-{DFC3F09B-4C2D-7383-B1CF-B1336C0E9087}" dt="2024-04-10T08:02:18.816" v="660"/>
        <pc:sldMkLst>
          <pc:docMk/>
          <pc:sldMk cId="454976645" sldId="276"/>
        </pc:sldMkLst>
      </pc:sldChg>
      <pc:sldChg chg="addSp delSp modSp">
        <pc:chgData name="Krzysztof Kanoniak" userId="S::krzysztof.kanoniak@ue.wroc.pl::95d478e4-6995-4870-851e-96bd1d2826d7" providerId="AD" clId="Web-{DFC3F09B-4C2D-7383-B1CF-B1336C0E9087}" dt="2024-04-10T08:09:00.533" v="682" actId="20577"/>
        <pc:sldMkLst>
          <pc:docMk/>
          <pc:sldMk cId="178729804" sldId="288"/>
        </pc:sldMkLst>
        <pc:spChg chg="mod">
          <ac:chgData name="Krzysztof Kanoniak" userId="S::krzysztof.kanoniak@ue.wroc.pl::95d478e4-6995-4870-851e-96bd1d2826d7" providerId="AD" clId="Web-{DFC3F09B-4C2D-7383-B1CF-B1336C0E9087}" dt="2024-04-10T07:34:07.445" v="267" actId="1076"/>
          <ac:spMkLst>
            <pc:docMk/>
            <pc:sldMk cId="178729804" sldId="288"/>
            <ac:spMk id="2" creationId="{0F069649-1B7B-84FB-79DC-FFDF94B7ADE1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37:19.248" v="346" actId="1076"/>
          <ac:spMkLst>
            <pc:docMk/>
            <pc:sldMk cId="178729804" sldId="288"/>
            <ac:spMk id="4" creationId="{2182CDEC-4BAF-4B56-E543-99AE55CAC15F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34:07.492" v="269" actId="1076"/>
          <ac:spMkLst>
            <pc:docMk/>
            <pc:sldMk cId="178729804" sldId="288"/>
            <ac:spMk id="6" creationId="{C05D4F3E-AF9D-82C8-8D09-7E2F20DAA8EC}"/>
          </ac:spMkLst>
        </pc:spChg>
        <pc:spChg chg="add del mod">
          <ac:chgData name="Krzysztof Kanoniak" userId="S::krzysztof.kanoniak@ue.wroc.pl::95d478e4-6995-4870-851e-96bd1d2826d7" providerId="AD" clId="Web-{DFC3F09B-4C2D-7383-B1CF-B1336C0E9087}" dt="2024-04-10T07:29:14.606" v="164"/>
          <ac:spMkLst>
            <pc:docMk/>
            <pc:sldMk cId="178729804" sldId="288"/>
            <ac:spMk id="7" creationId="{9B3823D3-ED80-4500-499D-759F767AE2B0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34:07.492" v="270" actId="1076"/>
          <ac:spMkLst>
            <pc:docMk/>
            <pc:sldMk cId="178729804" sldId="288"/>
            <ac:spMk id="8" creationId="{54AAA2FA-A3BC-CAE7-C7C9-31D3DF5B1DB3}"/>
          </ac:spMkLst>
        </pc:spChg>
        <pc:spChg chg="mod">
          <ac:chgData name="Krzysztof Kanoniak" userId="S::krzysztof.kanoniak@ue.wroc.pl::95d478e4-6995-4870-851e-96bd1d2826d7" providerId="AD" clId="Web-{DFC3F09B-4C2D-7383-B1CF-B1336C0E9087}" dt="2024-04-10T08:09:00.533" v="682" actId="20577"/>
          <ac:spMkLst>
            <pc:docMk/>
            <pc:sldMk cId="178729804" sldId="288"/>
            <ac:spMk id="29" creationId="{311C98D6-0EEE-101A-0384-3A16006F63F4}"/>
          </ac:spMkLst>
        </pc:spChg>
        <pc:picChg chg="mod">
          <ac:chgData name="Krzysztof Kanoniak" userId="S::krzysztof.kanoniak@ue.wroc.pl::95d478e4-6995-4870-851e-96bd1d2826d7" providerId="AD" clId="Web-{DFC3F09B-4C2D-7383-B1CF-B1336C0E9087}" dt="2024-04-10T07:34:07.476" v="268" actId="1076"/>
          <ac:picMkLst>
            <pc:docMk/>
            <pc:sldMk cId="178729804" sldId="288"/>
            <ac:picMk id="3" creationId="{B7DEF9EC-B938-9A85-D550-69C8292E683F}"/>
          </ac:picMkLst>
        </pc:picChg>
        <pc:picChg chg="del mod">
          <ac:chgData name="Krzysztof Kanoniak" userId="S::krzysztof.kanoniak@ue.wroc.pl::95d478e4-6995-4870-851e-96bd1d2826d7" providerId="AD" clId="Web-{DFC3F09B-4C2D-7383-B1CF-B1336C0E9087}" dt="2024-04-10T07:28:04.416" v="153"/>
          <ac:picMkLst>
            <pc:docMk/>
            <pc:sldMk cId="178729804" sldId="288"/>
            <ac:picMk id="5" creationId="{6B5249D6-C145-401B-D318-E237E929D0A1}"/>
          </ac:picMkLst>
        </pc:picChg>
      </pc:sldChg>
      <pc:sldChg chg="modSp">
        <pc:chgData name="Krzysztof Kanoniak" userId="S::krzysztof.kanoniak@ue.wroc.pl::95d478e4-6995-4870-851e-96bd1d2826d7" providerId="AD" clId="Web-{DFC3F09B-4C2D-7383-B1CF-B1336C0E9087}" dt="2024-04-10T08:00:32.375" v="657" actId="1076"/>
        <pc:sldMkLst>
          <pc:docMk/>
          <pc:sldMk cId="179638854" sldId="289"/>
        </pc:sldMkLst>
        <pc:spChg chg="mod">
          <ac:chgData name="Krzysztof Kanoniak" userId="S::krzysztof.kanoniak@ue.wroc.pl::95d478e4-6995-4870-851e-96bd1d2826d7" providerId="AD" clId="Web-{DFC3F09B-4C2D-7383-B1CF-B1336C0E9087}" dt="2024-04-10T08:00:32.375" v="657" actId="1076"/>
          <ac:spMkLst>
            <pc:docMk/>
            <pc:sldMk cId="179638854" sldId="289"/>
            <ac:spMk id="31" creationId="{1509C808-DD25-070C-2DE0-81977DF66887}"/>
          </ac:spMkLst>
        </pc:spChg>
      </pc:sldChg>
      <pc:sldChg chg="modSp">
        <pc:chgData name="Krzysztof Kanoniak" userId="S::krzysztof.kanoniak@ue.wroc.pl::95d478e4-6995-4870-851e-96bd1d2826d7" providerId="AD" clId="Web-{DFC3F09B-4C2D-7383-B1CF-B1336C0E9087}" dt="2024-04-10T07:59:29.154" v="656" actId="20577"/>
        <pc:sldMkLst>
          <pc:docMk/>
          <pc:sldMk cId="2730243283" sldId="299"/>
        </pc:sldMkLst>
        <pc:spChg chg="mod">
          <ac:chgData name="Krzysztof Kanoniak" userId="S::krzysztof.kanoniak@ue.wroc.pl::95d478e4-6995-4870-851e-96bd1d2826d7" providerId="AD" clId="Web-{DFC3F09B-4C2D-7383-B1CF-B1336C0E9087}" dt="2024-04-10T07:59:29.154" v="656" actId="20577"/>
          <ac:spMkLst>
            <pc:docMk/>
            <pc:sldMk cId="2730243283" sldId="299"/>
            <ac:spMk id="11" creationId="{C623B864-160F-E62A-88F5-16228152CB41}"/>
          </ac:spMkLst>
        </pc:spChg>
      </pc:sldChg>
      <pc:sldChg chg="addSp delSp modSp">
        <pc:chgData name="Krzysztof Kanoniak" userId="S::krzysztof.kanoniak@ue.wroc.pl::95d478e4-6995-4870-851e-96bd1d2826d7" providerId="AD" clId="Web-{DFC3F09B-4C2D-7383-B1CF-B1336C0E9087}" dt="2024-04-10T07:57:47.697" v="633" actId="1076"/>
        <pc:sldMkLst>
          <pc:docMk/>
          <pc:sldMk cId="3583474170" sldId="301"/>
        </pc:sldMkLst>
        <pc:spChg chg="del">
          <ac:chgData name="Krzysztof Kanoniak" userId="S::krzysztof.kanoniak@ue.wroc.pl::95d478e4-6995-4870-851e-96bd1d2826d7" providerId="AD" clId="Web-{DFC3F09B-4C2D-7383-B1CF-B1336C0E9087}" dt="2024-04-10T07:39:53.988" v="355"/>
          <ac:spMkLst>
            <pc:docMk/>
            <pc:sldMk cId="3583474170" sldId="301"/>
            <ac:spMk id="2" creationId="{430E6240-E238-888A-028D-2E7ECC34023D}"/>
          </ac:spMkLst>
        </pc:spChg>
        <pc:spChg chg="add del mod ord">
          <ac:chgData name="Krzysztof Kanoniak" userId="S::krzysztof.kanoniak@ue.wroc.pl::95d478e4-6995-4870-851e-96bd1d2826d7" providerId="AD" clId="Web-{DFC3F09B-4C2D-7383-B1CF-B1336C0E9087}" dt="2024-04-10T07:56:28.304" v="607" actId="1076"/>
          <ac:spMkLst>
            <pc:docMk/>
            <pc:sldMk cId="3583474170" sldId="301"/>
            <ac:spMk id="4" creationId="{6881BBA2-D2B6-5E16-C6A1-7362126AD2A0}"/>
          </ac:spMkLst>
        </pc:spChg>
        <pc:spChg chg="del">
          <ac:chgData name="Krzysztof Kanoniak" userId="S::krzysztof.kanoniak@ue.wroc.pl::95d478e4-6995-4870-851e-96bd1d2826d7" providerId="AD" clId="Web-{DFC3F09B-4C2D-7383-B1CF-B1336C0E9087}" dt="2024-04-10T07:39:53.988" v="354"/>
          <ac:spMkLst>
            <pc:docMk/>
            <pc:sldMk cId="3583474170" sldId="301"/>
            <ac:spMk id="7" creationId="{94207831-5D10-B30B-2046-634DA1238DD0}"/>
          </ac:spMkLst>
        </pc:spChg>
        <pc:spChg chg="add del mod ord">
          <ac:chgData name="Krzysztof Kanoniak" userId="S::krzysztof.kanoniak@ue.wroc.pl::95d478e4-6995-4870-851e-96bd1d2826d7" providerId="AD" clId="Web-{DFC3F09B-4C2D-7383-B1CF-B1336C0E9087}" dt="2024-04-10T07:44:21.638" v="416"/>
          <ac:spMkLst>
            <pc:docMk/>
            <pc:sldMk cId="3583474170" sldId="301"/>
            <ac:spMk id="8" creationId="{F9CA0D28-48B5-E1B0-88C9-7A3F8C038A41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1:41.106" v="528" actId="1076"/>
          <ac:spMkLst>
            <pc:docMk/>
            <pc:sldMk cId="3583474170" sldId="301"/>
            <ac:spMk id="9" creationId="{EBBE8AA4-B11C-7494-1186-8B3925BADFAA}"/>
          </ac:spMkLst>
        </pc:spChg>
        <pc:spChg chg="add del mod">
          <ac:chgData name="Krzysztof Kanoniak" userId="S::krzysztof.kanoniak@ue.wroc.pl::95d478e4-6995-4870-851e-96bd1d2826d7" providerId="AD" clId="Web-{DFC3F09B-4C2D-7383-B1CF-B1336C0E9087}" dt="2024-04-10T07:56:34.195" v="608"/>
          <ac:spMkLst>
            <pc:docMk/>
            <pc:sldMk cId="3583474170" sldId="301"/>
            <ac:spMk id="10" creationId="{0D4B6E3E-06B6-2E32-5663-ED9CD67C4286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1:41.106" v="526" actId="1076"/>
          <ac:spMkLst>
            <pc:docMk/>
            <pc:sldMk cId="3583474170" sldId="301"/>
            <ac:spMk id="11" creationId="{2565329E-8EE4-EBB2-7EAB-EDA28E6545F3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7:17.962" v="623" actId="14100"/>
          <ac:spMkLst>
            <pc:docMk/>
            <pc:sldMk cId="3583474170" sldId="301"/>
            <ac:spMk id="12" creationId="{40B94062-C2C3-F580-AF87-B010577F8475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5:45.287" v="597" actId="1076"/>
          <ac:spMkLst>
            <pc:docMk/>
            <pc:sldMk cId="3583474170" sldId="301"/>
            <ac:spMk id="13" creationId="{00C70770-548A-ACF8-2024-1E74D1457A29}"/>
          </ac:spMkLst>
        </pc:spChg>
        <pc:spChg chg="add mod ord">
          <ac:chgData name="Krzysztof Kanoniak" userId="S::krzysztof.kanoniak@ue.wroc.pl::95d478e4-6995-4870-851e-96bd1d2826d7" providerId="AD" clId="Web-{DFC3F09B-4C2D-7383-B1CF-B1336C0E9087}" dt="2024-04-10T07:51:41.106" v="529" actId="1076"/>
          <ac:spMkLst>
            <pc:docMk/>
            <pc:sldMk cId="3583474170" sldId="301"/>
            <ac:spMk id="15" creationId="{93634DA9-FEA6-F4E1-E0A9-F3994BD12708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1:41.106" v="524" actId="1076"/>
          <ac:spMkLst>
            <pc:docMk/>
            <pc:sldMk cId="3583474170" sldId="301"/>
            <ac:spMk id="16" creationId="{14DB1215-6743-CF5A-AAFE-7ADF13E816A3}"/>
          </ac:spMkLst>
        </pc:spChg>
        <pc:spChg chg="add del mod">
          <ac:chgData name="Krzysztof Kanoniak" userId="S::krzysztof.kanoniak@ue.wroc.pl::95d478e4-6995-4870-851e-96bd1d2826d7" providerId="AD" clId="Web-{DFC3F09B-4C2D-7383-B1CF-B1336C0E9087}" dt="2024-04-10T07:57:32.744" v="628"/>
          <ac:spMkLst>
            <pc:docMk/>
            <pc:sldMk cId="3583474170" sldId="301"/>
            <ac:spMk id="17" creationId="{11DCDDD2-10E7-67AB-CB53-A0D6E35B69CA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1:41.106" v="522" actId="1076"/>
          <ac:spMkLst>
            <pc:docMk/>
            <pc:sldMk cId="3583474170" sldId="301"/>
            <ac:spMk id="18" creationId="{F721951A-A5EC-5868-2244-5789A90B4F06}"/>
          </ac:spMkLst>
        </pc:spChg>
        <pc:spChg chg="add del mod">
          <ac:chgData name="Krzysztof Kanoniak" userId="S::krzysztof.kanoniak@ue.wroc.pl::95d478e4-6995-4870-851e-96bd1d2826d7" providerId="AD" clId="Web-{DFC3F09B-4C2D-7383-B1CF-B1336C0E9087}" dt="2024-04-10T07:57:36.885" v="630"/>
          <ac:spMkLst>
            <pc:docMk/>
            <pc:sldMk cId="3583474170" sldId="301"/>
            <ac:spMk id="19" creationId="{DBD618BB-280C-228F-AE32-1D3123F57AD5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1:41.106" v="520" actId="1076"/>
          <ac:spMkLst>
            <pc:docMk/>
            <pc:sldMk cId="3583474170" sldId="301"/>
            <ac:spMk id="20" creationId="{D8CC9F75-D701-8C6D-4FA4-F2103587CC42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5:45.318" v="598" actId="1076"/>
          <ac:spMkLst>
            <pc:docMk/>
            <pc:sldMk cId="3583474170" sldId="301"/>
            <ac:spMk id="21" creationId="{2E368814-BA83-F8E0-625B-74EA448458D6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7:08.821" v="622" actId="14100"/>
          <ac:spMkLst>
            <pc:docMk/>
            <pc:sldMk cId="3583474170" sldId="301"/>
            <ac:spMk id="22" creationId="{E7790F38-6440-7CED-B60D-81034C955AA9}"/>
          </ac:spMkLst>
        </pc:spChg>
        <pc:spChg chg="add mod ord">
          <ac:chgData name="Krzysztof Kanoniak" userId="S::krzysztof.kanoniak@ue.wroc.pl::95d478e4-6995-4870-851e-96bd1d2826d7" providerId="AD" clId="Web-{DFC3F09B-4C2D-7383-B1CF-B1336C0E9087}" dt="2024-04-10T07:57:02.946" v="620" actId="1076"/>
          <ac:spMkLst>
            <pc:docMk/>
            <pc:sldMk cId="3583474170" sldId="301"/>
            <ac:spMk id="23" creationId="{4D76AE43-7290-EE10-A1DC-8D1AC70A6773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5:41.537" v="595" actId="1076"/>
          <ac:spMkLst>
            <pc:docMk/>
            <pc:sldMk cId="3583474170" sldId="301"/>
            <ac:spMk id="25" creationId="{0CFFD441-A730-E452-23A6-48B43782559E}"/>
          </ac:spMkLst>
        </pc:spChg>
        <pc:spChg chg="add del mod">
          <ac:chgData name="Krzysztof Kanoniak" userId="S::krzysztof.kanoniak@ue.wroc.pl::95d478e4-6995-4870-851e-96bd1d2826d7" providerId="AD" clId="Web-{DFC3F09B-4C2D-7383-B1CF-B1336C0E9087}" dt="2024-04-10T07:56:23.413" v="605"/>
          <ac:spMkLst>
            <pc:docMk/>
            <pc:sldMk cId="3583474170" sldId="301"/>
            <ac:spMk id="27" creationId="{2F1B6B87-09E6-69B0-D308-8D15664456CF}"/>
          </ac:spMkLst>
        </pc:spChg>
        <pc:spChg chg="mod">
          <ac:chgData name="Krzysztof Kanoniak" userId="S::krzysztof.kanoniak@ue.wroc.pl::95d478e4-6995-4870-851e-96bd1d2826d7" providerId="AD" clId="Web-{DFC3F09B-4C2D-7383-B1CF-B1336C0E9087}" dt="2024-04-10T07:55:45.271" v="596" actId="1076"/>
          <ac:spMkLst>
            <pc:docMk/>
            <pc:sldMk cId="3583474170" sldId="301"/>
            <ac:spMk id="29" creationId="{311C98D6-0EEE-101A-0384-3A16006F63F4}"/>
          </ac:spMkLst>
        </pc:spChg>
        <pc:spChg chg="add del">
          <ac:chgData name="Krzysztof Kanoniak" userId="S::krzysztof.kanoniak@ue.wroc.pl::95d478e4-6995-4870-851e-96bd1d2826d7" providerId="AD" clId="Web-{DFC3F09B-4C2D-7383-B1CF-B1336C0E9087}" dt="2024-04-10T07:57:23.618" v="625"/>
          <ac:spMkLst>
            <pc:docMk/>
            <pc:sldMk cId="3583474170" sldId="301"/>
            <ac:spMk id="30" creationId="{6ADFB65A-3BAE-3B5D-B905-178927DA3D32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7:34.963" v="629" actId="1076"/>
          <ac:spMkLst>
            <pc:docMk/>
            <pc:sldMk cId="3583474170" sldId="301"/>
            <ac:spMk id="31" creationId="{E72B612A-009B-0DE8-5F45-C2E83DFE1298}"/>
          </ac:spMkLst>
        </pc:spChg>
        <pc:spChg chg="add mod">
          <ac:chgData name="Krzysztof Kanoniak" userId="S::krzysztof.kanoniak@ue.wroc.pl::95d478e4-6995-4870-851e-96bd1d2826d7" providerId="AD" clId="Web-{DFC3F09B-4C2D-7383-B1CF-B1336C0E9087}" dt="2024-04-10T07:57:47.697" v="633" actId="1076"/>
          <ac:spMkLst>
            <pc:docMk/>
            <pc:sldMk cId="3583474170" sldId="301"/>
            <ac:spMk id="32" creationId="{0871EF7B-7CE4-BDBD-FBE4-A6B2E1C15FBC}"/>
          </ac:spMkLst>
        </pc:spChg>
        <pc:cxnChg chg="del">
          <ac:chgData name="Krzysztof Kanoniak" userId="S::krzysztof.kanoniak@ue.wroc.pl::95d478e4-6995-4870-851e-96bd1d2826d7" providerId="AD" clId="Web-{DFC3F09B-4C2D-7383-B1CF-B1336C0E9087}" dt="2024-04-10T07:41:58.211" v="392"/>
          <ac:cxnSpMkLst>
            <pc:docMk/>
            <pc:sldMk cId="3583474170" sldId="301"/>
            <ac:cxnSpMk id="6" creationId="{4CF0C298-F0A3-3E48-9464-AE9C29592C0A}"/>
          </ac:cxnSpMkLst>
        </pc:cxnChg>
      </pc:sldChg>
      <pc:sldChg chg="addSp modSp">
        <pc:chgData name="Krzysztof Kanoniak" userId="S::krzysztof.kanoniak@ue.wroc.pl::95d478e4-6995-4870-851e-96bd1d2826d7" providerId="AD" clId="Web-{DFC3F09B-4C2D-7383-B1CF-B1336C0E9087}" dt="2024-04-10T08:05:13.463" v="674"/>
        <pc:sldMkLst>
          <pc:docMk/>
          <pc:sldMk cId="330263039" sldId="302"/>
        </pc:sldMkLst>
        <pc:spChg chg="mod">
          <ac:chgData name="Krzysztof Kanoniak" userId="S::krzysztof.kanoniak@ue.wroc.pl::95d478e4-6995-4870-851e-96bd1d2826d7" providerId="AD" clId="Web-{DFC3F09B-4C2D-7383-B1CF-B1336C0E9087}" dt="2024-04-10T07:58:35.996" v="639" actId="20577"/>
          <ac:spMkLst>
            <pc:docMk/>
            <pc:sldMk cId="330263039" sldId="302"/>
            <ac:spMk id="29" creationId="{311C98D6-0EEE-101A-0384-3A16006F63F4}"/>
          </ac:spMkLst>
        </pc:spChg>
        <pc:picChg chg="add mod">
          <ac:chgData name="Krzysztof Kanoniak" userId="S::krzysztof.kanoniak@ue.wroc.pl::95d478e4-6995-4870-851e-96bd1d2826d7" providerId="AD" clId="Web-{DFC3F09B-4C2D-7383-B1CF-B1336C0E9087}" dt="2024-04-10T08:05:13.463" v="674"/>
          <ac:picMkLst>
            <pc:docMk/>
            <pc:sldMk cId="330263039" sldId="302"/>
            <ac:picMk id="3" creationId="{150ED559-EC4D-554E-1979-FCD584F2A21F}"/>
          </ac:picMkLst>
        </pc:picChg>
      </pc:sldChg>
      <pc:sldChg chg="modSp">
        <pc:chgData name="Krzysztof Kanoniak" userId="S::krzysztof.kanoniak@ue.wroc.pl::95d478e4-6995-4870-851e-96bd1d2826d7" providerId="AD" clId="Web-{DFC3F09B-4C2D-7383-B1CF-B1336C0E9087}" dt="2024-04-10T08:02:38.286" v="666" actId="20577"/>
        <pc:sldMkLst>
          <pc:docMk/>
          <pc:sldMk cId="1767846351" sldId="303"/>
        </pc:sldMkLst>
        <pc:spChg chg="mod">
          <ac:chgData name="Krzysztof Kanoniak" userId="S::krzysztof.kanoniak@ue.wroc.pl::95d478e4-6995-4870-851e-96bd1d2826d7" providerId="AD" clId="Web-{DFC3F09B-4C2D-7383-B1CF-B1336C0E9087}" dt="2024-04-10T08:02:38.286" v="666" actId="20577"/>
          <ac:spMkLst>
            <pc:docMk/>
            <pc:sldMk cId="1767846351" sldId="303"/>
            <ac:spMk id="4" creationId="{1BAC9371-A963-B111-A377-49AACA7C392B}"/>
          </ac:spMkLst>
        </pc:spChg>
      </pc:sldChg>
      <pc:sldChg chg="modSp">
        <pc:chgData name="Krzysztof Kanoniak" userId="S::krzysztof.kanoniak@ue.wroc.pl::95d478e4-6995-4870-851e-96bd1d2826d7" providerId="AD" clId="Web-{DFC3F09B-4C2D-7383-B1CF-B1336C0E9087}" dt="2024-04-10T08:02:34.848" v="664" actId="20577"/>
        <pc:sldMkLst>
          <pc:docMk/>
          <pc:sldMk cId="372958188" sldId="306"/>
        </pc:sldMkLst>
        <pc:spChg chg="mod">
          <ac:chgData name="Krzysztof Kanoniak" userId="S::krzysztof.kanoniak@ue.wroc.pl::95d478e4-6995-4870-851e-96bd1d2826d7" providerId="AD" clId="Web-{DFC3F09B-4C2D-7383-B1CF-B1336C0E9087}" dt="2024-04-10T08:02:34.848" v="664" actId="20577"/>
          <ac:spMkLst>
            <pc:docMk/>
            <pc:sldMk cId="372958188" sldId="306"/>
            <ac:spMk id="4" creationId="{1BAC9371-A963-B111-A377-49AACA7C392B}"/>
          </ac:spMkLst>
        </pc:spChg>
        <pc:spChg chg="mod">
          <ac:chgData name="Krzysztof Kanoniak" userId="S::krzysztof.kanoniak@ue.wroc.pl::95d478e4-6995-4870-851e-96bd1d2826d7" providerId="AD" clId="Web-{DFC3F09B-4C2D-7383-B1CF-B1336C0E9087}" dt="2024-04-10T07:16:03.641" v="10" actId="20577"/>
          <ac:spMkLst>
            <pc:docMk/>
            <pc:sldMk cId="372958188" sldId="306"/>
            <ac:spMk id="11" creationId="{85175729-4D3D-F9FA-EB89-8FA4C58966A0}"/>
          </ac:spMkLst>
        </pc:spChg>
      </pc:sldChg>
      <pc:sldChg chg="ord">
        <pc:chgData name="Krzysztof Kanoniak" userId="S::krzysztof.kanoniak@ue.wroc.pl::95d478e4-6995-4870-851e-96bd1d2826d7" providerId="AD" clId="Web-{DFC3F09B-4C2D-7383-B1CF-B1336C0E9087}" dt="2024-04-10T08:02:47.645" v="669"/>
        <pc:sldMkLst>
          <pc:docMk/>
          <pc:sldMk cId="1359853798" sldId="310"/>
        </pc:sldMkLst>
      </pc:sldChg>
      <pc:sldChg chg="ord">
        <pc:chgData name="Krzysztof Kanoniak" userId="S::krzysztof.kanoniak@ue.wroc.pl::95d478e4-6995-4870-851e-96bd1d2826d7" providerId="AD" clId="Web-{DFC3F09B-4C2D-7383-B1CF-B1336C0E9087}" dt="2024-04-10T08:02:55.630" v="672"/>
        <pc:sldMkLst>
          <pc:docMk/>
          <pc:sldMk cId="464324573" sldId="311"/>
        </pc:sldMkLst>
      </pc:sldChg>
      <pc:sldChg chg="modSp">
        <pc:chgData name="Krzysztof Kanoniak" userId="S::krzysztof.kanoniak@ue.wroc.pl::95d478e4-6995-4870-851e-96bd1d2826d7" providerId="AD" clId="Web-{DFC3F09B-4C2D-7383-B1CF-B1336C0E9087}" dt="2024-04-10T07:13:15.854" v="7" actId="20577"/>
        <pc:sldMkLst>
          <pc:docMk/>
          <pc:sldMk cId="503789438" sldId="312"/>
        </pc:sldMkLst>
        <pc:spChg chg="mod">
          <ac:chgData name="Krzysztof Kanoniak" userId="S::krzysztof.kanoniak@ue.wroc.pl::95d478e4-6995-4870-851e-96bd1d2826d7" providerId="AD" clId="Web-{DFC3F09B-4C2D-7383-B1CF-B1336C0E9087}" dt="2024-04-10T07:13:15.854" v="7" actId="20577"/>
          <ac:spMkLst>
            <pc:docMk/>
            <pc:sldMk cId="503789438" sldId="312"/>
            <ac:spMk id="5" creationId="{C4239D2D-BFCA-9876-3FDC-08182262AC9B}"/>
          </ac:spMkLst>
        </pc:spChg>
      </pc:sldChg>
      <pc:sldChg chg="modSp">
        <pc:chgData name="Krzysztof Kanoniak" userId="S::krzysztof.kanoniak@ue.wroc.pl::95d478e4-6995-4870-851e-96bd1d2826d7" providerId="AD" clId="Web-{DFC3F09B-4C2D-7383-B1CF-B1336C0E9087}" dt="2024-04-10T08:00:37.953" v="658" actId="1076"/>
        <pc:sldMkLst>
          <pc:docMk/>
          <pc:sldMk cId="2345007092" sldId="325"/>
        </pc:sldMkLst>
        <pc:spChg chg="mod">
          <ac:chgData name="Krzysztof Kanoniak" userId="S::krzysztof.kanoniak@ue.wroc.pl::95d478e4-6995-4870-851e-96bd1d2826d7" providerId="AD" clId="Web-{DFC3F09B-4C2D-7383-B1CF-B1336C0E9087}" dt="2024-04-10T08:00:37.953" v="658" actId="1076"/>
          <ac:spMkLst>
            <pc:docMk/>
            <pc:sldMk cId="2345007092" sldId="325"/>
            <ac:spMk id="2" creationId="{859B998E-8EEA-19E8-5FF3-069D8A6F1AD3}"/>
          </ac:spMkLst>
        </pc:spChg>
      </pc:sldChg>
    </pc:docChg>
  </pc:docChgLst>
  <pc:docChgLst>
    <pc:chgData name="Krzysztof Kanoniak" userId="S::krzysztof.kanoniak@ue.wroc.pl::95d478e4-6995-4870-851e-96bd1d2826d7" providerId="AD" clId="Web-{81268441-B9A0-2F6A-5C53-43D812C53893}"/>
    <pc:docChg chg="mod modSld modMainMaster setSldSz">
      <pc:chgData name="Krzysztof Kanoniak" userId="S::krzysztof.kanoniak@ue.wroc.pl::95d478e4-6995-4870-851e-96bd1d2826d7" providerId="AD" clId="Web-{81268441-B9A0-2F6A-5C53-43D812C53893}" dt="2024-03-19T12:24:12.697" v="10" actId="20577"/>
      <pc:docMkLst>
        <pc:docMk/>
      </pc:docMkLst>
      <pc:sldChg chg="addSp delSp modSp">
        <pc:chgData name="Krzysztof Kanoniak" userId="S::krzysztof.kanoniak@ue.wroc.pl::95d478e4-6995-4870-851e-96bd1d2826d7" providerId="AD" clId="Web-{81268441-B9A0-2F6A-5C53-43D812C53893}" dt="2024-03-19T12:24:12.697" v="10" actId="20577"/>
        <pc:sldMkLst>
          <pc:docMk/>
          <pc:sldMk cId="650317164" sldId="256"/>
        </pc:sldMkLst>
        <pc:spChg chg="del mod">
          <ac:chgData name="Krzysztof Kanoniak" userId="S::krzysztof.kanoniak@ue.wroc.pl::95d478e4-6995-4870-851e-96bd1d2826d7" providerId="AD" clId="Web-{81268441-B9A0-2F6A-5C53-43D812C53893}" dt="2024-03-19T12:23:36.977" v="2"/>
          <ac:spMkLst>
            <pc:docMk/>
            <pc:sldMk cId="650317164" sldId="256"/>
            <ac:spMk id="2" creationId="{00000000-0000-0000-0000-000000000000}"/>
          </ac:spMkLst>
        </pc:spChg>
        <pc:spChg chg="del mod">
          <ac:chgData name="Krzysztof Kanoniak" userId="S::krzysztof.kanoniak@ue.wroc.pl::95d478e4-6995-4870-851e-96bd1d2826d7" providerId="AD" clId="Web-{81268441-B9A0-2F6A-5C53-43D812C53893}" dt="2024-03-19T12:23:39.305" v="4"/>
          <ac:spMkLst>
            <pc:docMk/>
            <pc:sldMk cId="650317164" sldId="256"/>
            <ac:spMk id="3" creationId="{00000000-0000-0000-0000-000000000000}"/>
          </ac:spMkLst>
        </pc:spChg>
        <pc:spChg chg="add mod">
          <ac:chgData name="Krzysztof Kanoniak" userId="S::krzysztof.kanoniak@ue.wroc.pl::95d478e4-6995-4870-851e-96bd1d2826d7" providerId="AD" clId="Web-{81268441-B9A0-2F6A-5C53-43D812C53893}" dt="2024-03-19T12:24:12.697" v="10" actId="20577"/>
          <ac:spMkLst>
            <pc:docMk/>
            <pc:sldMk cId="650317164" sldId="256"/>
            <ac:spMk id="4" creationId="{1BAC9371-A963-B111-A377-49AACA7C392B}"/>
          </ac:spMkLst>
        </pc:spChg>
      </pc:sldChg>
      <pc:sldMasterChg chg="modSp modSldLayout">
        <pc:chgData name="Krzysztof Kanoniak" userId="S::krzysztof.kanoniak@ue.wroc.pl::95d478e4-6995-4870-851e-96bd1d2826d7" providerId="AD" clId="Web-{81268441-B9A0-2F6A-5C53-43D812C53893}" dt="2024-03-19T12:23:32.774" v="0"/>
        <pc:sldMasterMkLst>
          <pc:docMk/>
          <pc:sldMasterMk cId="3926633689" sldId="2147483648"/>
        </pc:sldMasterMkLst>
        <pc:spChg chg="mod">
          <ac:chgData name="Krzysztof Kanoniak" userId="S::krzysztof.kanoniak@ue.wroc.pl::95d478e4-6995-4870-851e-96bd1d2826d7" providerId="AD" clId="Web-{81268441-B9A0-2F6A-5C53-43D812C53893}" dt="2024-03-19T12:23:32.774" v="0"/>
          <ac:spMkLst>
            <pc:docMk/>
            <pc:sldMasterMk cId="3926633689" sldId="2147483648"/>
            <ac:spMk id="2" creationId="{00000000-0000-0000-0000-000000000000}"/>
          </ac:spMkLst>
        </pc:spChg>
        <pc:spChg chg="mod">
          <ac:chgData name="Krzysztof Kanoniak" userId="S::krzysztof.kanoniak@ue.wroc.pl::95d478e4-6995-4870-851e-96bd1d2826d7" providerId="AD" clId="Web-{81268441-B9A0-2F6A-5C53-43D812C53893}" dt="2024-03-19T12:23:32.774" v="0"/>
          <ac:spMkLst>
            <pc:docMk/>
            <pc:sldMasterMk cId="3926633689" sldId="2147483648"/>
            <ac:spMk id="3" creationId="{00000000-0000-0000-0000-000000000000}"/>
          </ac:spMkLst>
        </pc:spChg>
        <pc:spChg chg="mod">
          <ac:chgData name="Krzysztof Kanoniak" userId="S::krzysztof.kanoniak@ue.wroc.pl::95d478e4-6995-4870-851e-96bd1d2826d7" providerId="AD" clId="Web-{81268441-B9A0-2F6A-5C53-43D812C53893}" dt="2024-03-19T12:23:32.774" v="0"/>
          <ac:spMkLst>
            <pc:docMk/>
            <pc:sldMasterMk cId="3926633689" sldId="2147483648"/>
            <ac:spMk id="4" creationId="{00000000-0000-0000-0000-000000000000}"/>
          </ac:spMkLst>
        </pc:spChg>
        <pc:spChg chg="mod">
          <ac:chgData name="Krzysztof Kanoniak" userId="S::krzysztof.kanoniak@ue.wroc.pl::95d478e4-6995-4870-851e-96bd1d2826d7" providerId="AD" clId="Web-{81268441-B9A0-2F6A-5C53-43D812C53893}" dt="2024-03-19T12:23:32.774" v="0"/>
          <ac:spMkLst>
            <pc:docMk/>
            <pc:sldMasterMk cId="3926633689" sldId="2147483648"/>
            <ac:spMk id="5" creationId="{00000000-0000-0000-0000-000000000000}"/>
          </ac:spMkLst>
        </pc:spChg>
        <pc:spChg chg="mod">
          <ac:chgData name="Krzysztof Kanoniak" userId="S::krzysztof.kanoniak@ue.wroc.pl::95d478e4-6995-4870-851e-96bd1d2826d7" providerId="AD" clId="Web-{81268441-B9A0-2F6A-5C53-43D812C53893}" dt="2024-03-19T12:23:32.774" v="0"/>
          <ac:spMkLst>
            <pc:docMk/>
            <pc:sldMasterMk cId="3926633689" sldId="2147483648"/>
            <ac:spMk id="6" creationId="{00000000-0000-0000-0000-000000000000}"/>
          </ac:spMkLst>
        </pc:spChg>
        <pc:sldLayoutChg chg="modSp">
          <pc:chgData name="Krzysztof Kanoniak" userId="S::krzysztof.kanoniak@ue.wroc.pl::95d478e4-6995-4870-851e-96bd1d2826d7" providerId="AD" clId="Web-{81268441-B9A0-2F6A-5C53-43D812C53893}" dt="2024-03-19T12:23:32.774" v="0"/>
          <pc:sldLayoutMkLst>
            <pc:docMk/>
            <pc:sldMasterMk cId="3926633689" sldId="2147483648"/>
            <pc:sldLayoutMk cId="3391757436" sldId="2147483649"/>
          </pc:sldLayoutMkLst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3391757436" sldId="2147483649"/>
              <ac:spMk id="2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3391757436" sldId="2147483649"/>
              <ac:spMk id="3" creationId="{00000000-0000-0000-0000-000000000000}"/>
            </ac:spMkLst>
          </pc:spChg>
        </pc:sldLayoutChg>
        <pc:sldLayoutChg chg="modSp">
          <pc:chgData name="Krzysztof Kanoniak" userId="S::krzysztof.kanoniak@ue.wroc.pl::95d478e4-6995-4870-851e-96bd1d2826d7" providerId="AD" clId="Web-{81268441-B9A0-2F6A-5C53-43D812C53893}" dt="2024-03-19T12:23:32.774" v="0"/>
          <pc:sldLayoutMkLst>
            <pc:docMk/>
            <pc:sldMasterMk cId="3926633689" sldId="2147483648"/>
            <pc:sldLayoutMk cId="13234121" sldId="2147483651"/>
          </pc:sldLayoutMkLst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13234121" sldId="2147483651"/>
              <ac:spMk id="2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13234121" sldId="2147483651"/>
              <ac:spMk id="3" creationId="{00000000-0000-0000-0000-000000000000}"/>
            </ac:spMkLst>
          </pc:spChg>
        </pc:sldLayoutChg>
        <pc:sldLayoutChg chg="modSp">
          <pc:chgData name="Krzysztof Kanoniak" userId="S::krzysztof.kanoniak@ue.wroc.pl::95d478e4-6995-4870-851e-96bd1d2826d7" providerId="AD" clId="Web-{81268441-B9A0-2F6A-5C53-43D812C53893}" dt="2024-03-19T12:23:32.774" v="0"/>
          <pc:sldLayoutMkLst>
            <pc:docMk/>
            <pc:sldMasterMk cId="3926633689" sldId="2147483648"/>
            <pc:sldLayoutMk cId="3883036252" sldId="2147483652"/>
          </pc:sldLayoutMkLst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3883036252" sldId="2147483652"/>
              <ac:spMk id="3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3883036252" sldId="2147483652"/>
              <ac:spMk id="4" creationId="{00000000-0000-0000-0000-000000000000}"/>
            </ac:spMkLst>
          </pc:spChg>
        </pc:sldLayoutChg>
        <pc:sldLayoutChg chg="modSp">
          <pc:chgData name="Krzysztof Kanoniak" userId="S::krzysztof.kanoniak@ue.wroc.pl::95d478e4-6995-4870-851e-96bd1d2826d7" providerId="AD" clId="Web-{81268441-B9A0-2F6A-5C53-43D812C53893}" dt="2024-03-19T12:23:32.774" v="0"/>
          <pc:sldLayoutMkLst>
            <pc:docMk/>
            <pc:sldMasterMk cId="3926633689" sldId="2147483648"/>
            <pc:sldLayoutMk cId="961808292" sldId="2147483653"/>
          </pc:sldLayoutMkLst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961808292" sldId="2147483653"/>
              <ac:spMk id="2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961808292" sldId="2147483653"/>
              <ac:spMk id="3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961808292" sldId="2147483653"/>
              <ac:spMk id="4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961808292" sldId="2147483653"/>
              <ac:spMk id="5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961808292" sldId="2147483653"/>
              <ac:spMk id="6" creationId="{00000000-0000-0000-0000-000000000000}"/>
            </ac:spMkLst>
          </pc:spChg>
        </pc:sldLayoutChg>
        <pc:sldLayoutChg chg="modSp">
          <pc:chgData name="Krzysztof Kanoniak" userId="S::krzysztof.kanoniak@ue.wroc.pl::95d478e4-6995-4870-851e-96bd1d2826d7" providerId="AD" clId="Web-{81268441-B9A0-2F6A-5C53-43D812C53893}" dt="2024-03-19T12:23:32.774" v="0"/>
          <pc:sldLayoutMkLst>
            <pc:docMk/>
            <pc:sldMasterMk cId="3926633689" sldId="2147483648"/>
            <pc:sldLayoutMk cId="2715530444" sldId="2147483656"/>
          </pc:sldLayoutMkLst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2715530444" sldId="2147483656"/>
              <ac:spMk id="2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2715530444" sldId="2147483656"/>
              <ac:spMk id="3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2715530444" sldId="2147483656"/>
              <ac:spMk id="4" creationId="{00000000-0000-0000-0000-000000000000}"/>
            </ac:spMkLst>
          </pc:spChg>
        </pc:sldLayoutChg>
        <pc:sldLayoutChg chg="modSp">
          <pc:chgData name="Krzysztof Kanoniak" userId="S::krzysztof.kanoniak@ue.wroc.pl::95d478e4-6995-4870-851e-96bd1d2826d7" providerId="AD" clId="Web-{81268441-B9A0-2F6A-5C53-43D812C53893}" dt="2024-03-19T12:23:32.774" v="0"/>
          <pc:sldLayoutMkLst>
            <pc:docMk/>
            <pc:sldMasterMk cId="3926633689" sldId="2147483648"/>
            <pc:sldLayoutMk cId="3024906009" sldId="2147483657"/>
          </pc:sldLayoutMkLst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3024906009" sldId="2147483657"/>
              <ac:spMk id="2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3024906009" sldId="2147483657"/>
              <ac:spMk id="3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3024906009" sldId="2147483657"/>
              <ac:spMk id="4" creationId="{00000000-0000-0000-0000-000000000000}"/>
            </ac:spMkLst>
          </pc:spChg>
        </pc:sldLayoutChg>
        <pc:sldLayoutChg chg="modSp">
          <pc:chgData name="Krzysztof Kanoniak" userId="S::krzysztof.kanoniak@ue.wroc.pl::95d478e4-6995-4870-851e-96bd1d2826d7" providerId="AD" clId="Web-{81268441-B9A0-2F6A-5C53-43D812C53893}" dt="2024-03-19T12:23:32.774" v="0"/>
          <pc:sldLayoutMkLst>
            <pc:docMk/>
            <pc:sldMasterMk cId="3926633689" sldId="2147483648"/>
            <pc:sldLayoutMk cId="1340386666" sldId="2147483659"/>
          </pc:sldLayoutMkLst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1340386666" sldId="2147483659"/>
              <ac:spMk id="2" creationId="{00000000-0000-0000-0000-000000000000}"/>
            </ac:spMkLst>
          </pc:spChg>
          <pc:spChg chg="mod">
            <ac:chgData name="Krzysztof Kanoniak" userId="S::krzysztof.kanoniak@ue.wroc.pl::95d478e4-6995-4870-851e-96bd1d2826d7" providerId="AD" clId="Web-{81268441-B9A0-2F6A-5C53-43D812C53893}" dt="2024-03-19T12:23:32.774" v="0"/>
            <ac:spMkLst>
              <pc:docMk/>
              <pc:sldMasterMk cId="3926633689" sldId="2147483648"/>
              <pc:sldLayoutMk cId="1340386666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Krzysztof Kanoniak" userId="S::krzysztof.kanoniak@ue.wroc.pl::95d478e4-6995-4870-851e-96bd1d2826d7" providerId="AD" clId="Web-{FB7FB377-2207-DBBD-A9BA-40F192C810BC}"/>
    <pc:docChg chg="addSld modSld sldOrd">
      <pc:chgData name="Krzysztof Kanoniak" userId="S::krzysztof.kanoniak@ue.wroc.pl::95d478e4-6995-4870-851e-96bd1d2826d7" providerId="AD" clId="Web-{FB7FB377-2207-DBBD-A9BA-40F192C810BC}" dt="2024-04-09T10:24:42.458" v="387" actId="20577"/>
      <pc:docMkLst>
        <pc:docMk/>
      </pc:docMkLst>
      <pc:sldChg chg="addSp modSp">
        <pc:chgData name="Krzysztof Kanoniak" userId="S::krzysztof.kanoniak@ue.wroc.pl::95d478e4-6995-4870-851e-96bd1d2826d7" providerId="AD" clId="Web-{FB7FB377-2207-DBBD-A9BA-40F192C810BC}" dt="2024-04-09T10:15:41.996" v="249" actId="1076"/>
        <pc:sldMkLst>
          <pc:docMk/>
          <pc:sldMk cId="178729804" sldId="288"/>
        </pc:sldMkLst>
        <pc:spChg chg="add mod">
          <ac:chgData name="Krzysztof Kanoniak" userId="S::krzysztof.kanoniak@ue.wroc.pl::95d478e4-6995-4870-851e-96bd1d2826d7" providerId="AD" clId="Web-{FB7FB377-2207-DBBD-A9BA-40F192C810BC}" dt="2024-04-09T10:13:25.627" v="235" actId="1076"/>
          <ac:spMkLst>
            <pc:docMk/>
            <pc:sldMk cId="178729804" sldId="288"/>
            <ac:spMk id="2" creationId="{0F069649-1B7B-84FB-79DC-FFDF94B7ADE1}"/>
          </ac:spMkLst>
        </pc:spChg>
        <pc:spChg chg="mod">
          <ac:chgData name="Krzysztof Kanoniak" userId="S::krzysztof.kanoniak@ue.wroc.pl::95d478e4-6995-4870-851e-96bd1d2826d7" providerId="AD" clId="Web-{FB7FB377-2207-DBBD-A9BA-40F192C810BC}" dt="2024-04-09T10:13:32.268" v="236" actId="1076"/>
          <ac:spMkLst>
            <pc:docMk/>
            <pc:sldMk cId="178729804" sldId="288"/>
            <ac:spMk id="29" creationId="{311C98D6-0EEE-101A-0384-3A16006F63F4}"/>
          </ac:spMkLst>
        </pc:spChg>
        <pc:picChg chg="add mod">
          <ac:chgData name="Krzysztof Kanoniak" userId="S::krzysztof.kanoniak@ue.wroc.pl::95d478e4-6995-4870-851e-96bd1d2826d7" providerId="AD" clId="Web-{FB7FB377-2207-DBBD-A9BA-40F192C810BC}" dt="2024-04-09T10:15:03.494" v="244" actId="1076"/>
          <ac:picMkLst>
            <pc:docMk/>
            <pc:sldMk cId="178729804" sldId="288"/>
            <ac:picMk id="3" creationId="{B7DEF9EC-B938-9A85-D550-69C8292E683F}"/>
          </ac:picMkLst>
        </pc:picChg>
        <pc:picChg chg="add mod">
          <ac:chgData name="Krzysztof Kanoniak" userId="S::krzysztof.kanoniak@ue.wroc.pl::95d478e4-6995-4870-851e-96bd1d2826d7" providerId="AD" clId="Web-{FB7FB377-2207-DBBD-A9BA-40F192C810BC}" dt="2024-04-09T10:15:41.996" v="249" actId="1076"/>
          <ac:picMkLst>
            <pc:docMk/>
            <pc:sldMk cId="178729804" sldId="288"/>
            <ac:picMk id="5" creationId="{6B5249D6-C145-401B-D318-E237E929D0A1}"/>
          </ac:picMkLst>
        </pc:picChg>
      </pc:sldChg>
      <pc:sldChg chg="modSp">
        <pc:chgData name="Krzysztof Kanoniak" userId="S::krzysztof.kanoniak@ue.wroc.pl::95d478e4-6995-4870-851e-96bd1d2826d7" providerId="AD" clId="Web-{FB7FB377-2207-DBBD-A9BA-40F192C810BC}" dt="2024-04-09T10:22:33.276" v="363" actId="20577"/>
        <pc:sldMkLst>
          <pc:docMk/>
          <pc:sldMk cId="1391965513" sldId="298"/>
        </pc:sldMkLst>
        <pc:spChg chg="mod">
          <ac:chgData name="Krzysztof Kanoniak" userId="S::krzysztof.kanoniak@ue.wroc.pl::95d478e4-6995-4870-851e-96bd1d2826d7" providerId="AD" clId="Web-{FB7FB377-2207-DBBD-A9BA-40F192C810BC}" dt="2024-04-09T10:22:33.276" v="363" actId="20577"/>
          <ac:spMkLst>
            <pc:docMk/>
            <pc:sldMk cId="1391965513" sldId="298"/>
            <ac:spMk id="29" creationId="{311C98D6-0EEE-101A-0384-3A16006F63F4}"/>
          </ac:spMkLst>
        </pc:spChg>
      </pc:sldChg>
      <pc:sldChg chg="modSp">
        <pc:chgData name="Krzysztof Kanoniak" userId="S::krzysztof.kanoniak@ue.wroc.pl::95d478e4-6995-4870-851e-96bd1d2826d7" providerId="AD" clId="Web-{FB7FB377-2207-DBBD-A9BA-40F192C810BC}" dt="2024-04-09T10:24:42.458" v="387" actId="20577"/>
        <pc:sldMkLst>
          <pc:docMk/>
          <pc:sldMk cId="2730243283" sldId="299"/>
        </pc:sldMkLst>
        <pc:spChg chg="mod">
          <ac:chgData name="Krzysztof Kanoniak" userId="S::krzysztof.kanoniak@ue.wroc.pl::95d478e4-6995-4870-851e-96bd1d2826d7" providerId="AD" clId="Web-{FB7FB377-2207-DBBD-A9BA-40F192C810BC}" dt="2024-04-09T10:24:42.458" v="387" actId="20577"/>
          <ac:spMkLst>
            <pc:docMk/>
            <pc:sldMk cId="2730243283" sldId="299"/>
            <ac:spMk id="29" creationId="{311C98D6-0EEE-101A-0384-3A16006F63F4}"/>
          </ac:spMkLst>
        </pc:spChg>
      </pc:sldChg>
      <pc:sldChg chg="modSp">
        <pc:chgData name="Krzysztof Kanoniak" userId="S::krzysztof.kanoniak@ue.wroc.pl::95d478e4-6995-4870-851e-96bd1d2826d7" providerId="AD" clId="Web-{FB7FB377-2207-DBBD-A9BA-40F192C810BC}" dt="2024-04-09T10:23:24.999" v="375" actId="20577"/>
        <pc:sldMkLst>
          <pc:docMk/>
          <pc:sldMk cId="3754627078" sldId="300"/>
        </pc:sldMkLst>
        <pc:spChg chg="mod">
          <ac:chgData name="Krzysztof Kanoniak" userId="S::krzysztof.kanoniak@ue.wroc.pl::95d478e4-6995-4870-851e-96bd1d2826d7" providerId="AD" clId="Web-{FB7FB377-2207-DBBD-A9BA-40F192C810BC}" dt="2024-04-09T10:23:24.999" v="375" actId="20577"/>
          <ac:spMkLst>
            <pc:docMk/>
            <pc:sldMk cId="3754627078" sldId="300"/>
            <ac:spMk id="29" creationId="{311C98D6-0EEE-101A-0384-3A16006F63F4}"/>
          </ac:spMkLst>
        </pc:spChg>
      </pc:sldChg>
      <pc:sldChg chg="add replId">
        <pc:chgData name="Krzysztof Kanoniak" userId="S::krzysztof.kanoniak@ue.wroc.pl::95d478e4-6995-4870-851e-96bd1d2826d7" providerId="AD" clId="Web-{FB7FB377-2207-DBBD-A9BA-40F192C810BC}" dt="2024-04-09T10:07:49.275" v="0"/>
        <pc:sldMkLst>
          <pc:docMk/>
          <pc:sldMk cId="3583474170" sldId="301"/>
        </pc:sldMkLst>
      </pc:sldChg>
      <pc:sldChg chg="modSp add ord replId">
        <pc:chgData name="Krzysztof Kanoniak" userId="S::krzysztof.kanoniak@ue.wroc.pl::95d478e4-6995-4870-851e-96bd1d2826d7" providerId="AD" clId="Web-{FB7FB377-2207-DBBD-A9BA-40F192C810BC}" dt="2024-04-09T10:23:41.641" v="386" actId="20577"/>
        <pc:sldMkLst>
          <pc:docMk/>
          <pc:sldMk cId="330263039" sldId="302"/>
        </pc:sldMkLst>
        <pc:spChg chg="mod">
          <ac:chgData name="Krzysztof Kanoniak" userId="S::krzysztof.kanoniak@ue.wroc.pl::95d478e4-6995-4870-851e-96bd1d2826d7" providerId="AD" clId="Web-{FB7FB377-2207-DBBD-A9BA-40F192C810BC}" dt="2024-04-09T10:23:41.641" v="386" actId="20577"/>
          <ac:spMkLst>
            <pc:docMk/>
            <pc:sldMk cId="330263039" sldId="302"/>
            <ac:spMk id="29" creationId="{311C98D6-0EEE-101A-0384-3A16006F63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82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82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82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25.04.2024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AC9371-A963-B111-A377-49AACA7C392B}"/>
              </a:ext>
            </a:extLst>
          </p:cNvPr>
          <p:cNvSpPr txBox="1"/>
          <p:nvPr/>
        </p:nvSpPr>
        <p:spPr>
          <a:xfrm>
            <a:off x="3979334" y="0"/>
            <a:ext cx="5926666" cy="17697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411480" rIns="45720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8800" b="1" dirty="0">
                <a:latin typeface="Poppins"/>
                <a:cs typeface="Poppins"/>
              </a:rPr>
              <a:t>100</a:t>
            </a:r>
          </a:p>
        </p:txBody>
      </p:sp>
      <p:pic>
        <p:nvPicPr>
          <p:cNvPr id="6" name="Graphic 8">
            <a:extLst>
              <a:ext uri="{FF2B5EF4-FFF2-40B4-BE49-F238E27FC236}">
                <a16:creationId xmlns:a16="http://schemas.microsoft.com/office/drawing/2014/main" id="{09DF40B1-C7EC-A9BB-EB0E-C7E024328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003" y="528019"/>
            <a:ext cx="2918239" cy="997035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F37FD28E-5AF5-9A8B-287D-4DC0767F0E62}"/>
              </a:ext>
            </a:extLst>
          </p:cNvPr>
          <p:cNvSpPr txBox="1"/>
          <p:nvPr/>
        </p:nvSpPr>
        <p:spPr>
          <a:xfrm>
            <a:off x="0" y="1417111"/>
            <a:ext cx="9905995" cy="169277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365759" rIns="54864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000" b="1" dirty="0">
                <a:latin typeface="Poppins"/>
                <a:cs typeface="Poppins"/>
              </a:rPr>
              <a:t>Nazwa </a:t>
            </a:r>
            <a:r>
              <a:rPr lang="en-US" sz="2000" b="1" err="1">
                <a:latin typeface="Poppins"/>
                <a:cs typeface="Poppins"/>
              </a:rPr>
              <a:t>Jednostki</a:t>
            </a:r>
            <a:endParaRPr lang="en-US" sz="2000" b="1" dirty="0">
              <a:latin typeface="Poppins"/>
              <a:cs typeface="Poppins"/>
            </a:endParaRPr>
          </a:p>
          <a:p>
            <a:pPr algn="r">
              <a:spcAft>
                <a:spcPts val="1200"/>
              </a:spcAft>
            </a:pPr>
            <a:r>
              <a:rPr lang="en-US" err="1">
                <a:latin typeface="Poppins"/>
                <a:cs typeface="Poppins Light"/>
              </a:rPr>
              <a:t>Angielska</a:t>
            </a:r>
            <a:r>
              <a:rPr lang="en-US" dirty="0">
                <a:latin typeface="Poppins"/>
                <a:cs typeface="Poppins Light"/>
              </a:rPr>
              <a:t> Nazwa </a:t>
            </a:r>
            <a:r>
              <a:rPr lang="en-US" err="1">
                <a:latin typeface="Poppins"/>
                <a:cs typeface="Poppins Light"/>
              </a:rPr>
              <a:t>Jednostki</a:t>
            </a:r>
            <a:endParaRPr lang="en-US" dirty="0">
              <a:latin typeface="Poppins"/>
              <a:cs typeface="Poppins Light"/>
            </a:endParaRPr>
          </a:p>
          <a:p>
            <a:pPr algn="r"/>
            <a:r>
              <a:rPr lang="en-US" sz="2000" b="1" dirty="0">
                <a:latin typeface="Poppins"/>
                <a:cs typeface="Poppins"/>
              </a:rPr>
              <a:t>Nazwa </a:t>
            </a:r>
            <a:r>
              <a:rPr lang="en-US" sz="2000" b="1" dirty="0" err="1">
                <a:latin typeface="Poppins"/>
                <a:cs typeface="Poppins"/>
              </a:rPr>
              <a:t>Sekcji</a:t>
            </a:r>
            <a:endParaRPr lang="en-US" sz="2000" dirty="0" err="1">
              <a:latin typeface="Poppins"/>
              <a:cs typeface="Poppins"/>
            </a:endParaRPr>
          </a:p>
          <a:p>
            <a:pPr algn="r"/>
            <a:r>
              <a:rPr lang="en-US" dirty="0" err="1">
                <a:latin typeface="Poppins"/>
                <a:cs typeface="Poppins"/>
              </a:rPr>
              <a:t>Angielska</a:t>
            </a:r>
            <a:r>
              <a:rPr lang="en-US" dirty="0">
                <a:latin typeface="Poppins"/>
                <a:cs typeface="Poppins"/>
              </a:rPr>
              <a:t> Nazwa </a:t>
            </a:r>
            <a:r>
              <a:rPr lang="en-US" dirty="0" err="1">
                <a:latin typeface="Poppins"/>
                <a:cs typeface="Poppins"/>
              </a:rPr>
              <a:t>Sekcji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59607EDB-1782-C2F3-0A14-93A18F40B61C}"/>
              </a:ext>
            </a:extLst>
          </p:cNvPr>
          <p:cNvSpPr txBox="1"/>
          <p:nvPr/>
        </p:nvSpPr>
        <p:spPr>
          <a:xfrm>
            <a:off x="121" y="4733900"/>
            <a:ext cx="9908415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371600" tIns="0" rIns="0" bIns="640080" numCol="1" spcCol="0" rtlCol="0" fromWordArt="0" anchor="b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err="1">
                <a:latin typeface="Poppins SemiBold"/>
                <a:cs typeface="Poppins SemiBold"/>
              </a:rPr>
              <a:t>Imię</a:t>
            </a:r>
            <a:r>
              <a:rPr lang="en-US" sz="2400" b="1" dirty="0">
                <a:latin typeface="Poppins SemiBold"/>
                <a:cs typeface="Poppins SemiBold"/>
              </a:rPr>
              <a:t> </a:t>
            </a:r>
            <a:r>
              <a:rPr lang="en-US" sz="2400" b="1" err="1">
                <a:latin typeface="Poppins SemiBold"/>
                <a:cs typeface="Poppins SemiBold"/>
              </a:rPr>
              <a:t>Nazwisko</a:t>
            </a:r>
            <a:br>
              <a:rPr lang="en-US" sz="2000" b="1" dirty="0">
                <a:latin typeface="Poppins Light" pitchFamily="2" charset="0"/>
                <a:cs typeface="Poppins Light" pitchFamily="2" charset="0"/>
              </a:rPr>
            </a:br>
            <a:r>
              <a:rPr lang="en-US" sz="2000" err="1">
                <a:latin typeface="Poppins"/>
                <a:cs typeface="Poppins Light"/>
              </a:rPr>
              <a:t>Stanowisko</a:t>
            </a:r>
            <a:endParaRPr lang="en-US" sz="2000">
              <a:latin typeface="Poppins"/>
              <a:cs typeface="Poppins Light"/>
            </a:endParaRPr>
          </a:p>
          <a:p>
            <a:pPr>
              <a:spcAft>
                <a:spcPts val="1200"/>
              </a:spcAft>
            </a:pPr>
            <a:r>
              <a:rPr lang="en-US" sz="2400" b="1" dirty="0" err="1">
                <a:latin typeface="Poppins SemiBold"/>
                <a:cs typeface="Poppins SemiBold"/>
              </a:rPr>
              <a:t>Imię</a:t>
            </a:r>
            <a:r>
              <a:rPr lang="en-US" sz="2400" b="1" dirty="0">
                <a:latin typeface="Poppins SemiBold"/>
                <a:cs typeface="Poppins SemiBold"/>
              </a:rPr>
              <a:t> </a:t>
            </a:r>
            <a:r>
              <a:rPr lang="en-US" sz="2400" b="1" dirty="0" err="1">
                <a:latin typeface="Poppins SemiBold"/>
                <a:cs typeface="Poppins SemiBold"/>
              </a:rPr>
              <a:t>Nazwisko</a:t>
            </a:r>
            <a:br>
              <a:rPr lang="en-US" sz="2000" b="1" dirty="0">
                <a:latin typeface="Poppins SemiBold"/>
                <a:cs typeface="Poppins SemiBold"/>
              </a:rPr>
            </a:br>
            <a:r>
              <a:rPr lang="en-US" dirty="0" err="1">
                <a:latin typeface="Poppins"/>
                <a:cs typeface="Poppins"/>
              </a:rPr>
              <a:t>Stanowisko</a:t>
            </a:r>
            <a:endParaRPr lang="en-US"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114114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AC9371-A963-B111-A377-49AACA7C392B}"/>
              </a:ext>
            </a:extLst>
          </p:cNvPr>
          <p:cNvSpPr txBox="1"/>
          <p:nvPr/>
        </p:nvSpPr>
        <p:spPr>
          <a:xfrm>
            <a:off x="3979334" y="0"/>
            <a:ext cx="5926666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411480" rIns="45720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8800" b="1" dirty="0">
                <a:latin typeface="Poppins"/>
                <a:cs typeface="Poppins"/>
              </a:rPr>
              <a:t>100</a:t>
            </a:r>
          </a:p>
        </p:txBody>
      </p:sp>
      <p:pic>
        <p:nvPicPr>
          <p:cNvPr id="6" name="Graphic 8">
            <a:extLst>
              <a:ext uri="{FF2B5EF4-FFF2-40B4-BE49-F238E27FC236}">
                <a16:creationId xmlns:a16="http://schemas.microsoft.com/office/drawing/2014/main" id="{09DF40B1-C7EC-A9BB-EB0E-C7E024328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003" y="528019"/>
            <a:ext cx="2918239" cy="997035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F37FD28E-5AF5-9A8B-287D-4DC0767F0E62}"/>
              </a:ext>
            </a:extLst>
          </p:cNvPr>
          <p:cNvSpPr txBox="1"/>
          <p:nvPr/>
        </p:nvSpPr>
        <p:spPr>
          <a:xfrm>
            <a:off x="0" y="1417111"/>
            <a:ext cx="9905995" cy="169277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365759" rIns="54864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000" b="1" dirty="0">
                <a:latin typeface="Poppins"/>
                <a:cs typeface="Poppins"/>
              </a:rPr>
              <a:t>Nazwa </a:t>
            </a:r>
            <a:r>
              <a:rPr lang="en-US" sz="2000" b="1" err="1">
                <a:latin typeface="Poppins"/>
                <a:cs typeface="Poppins"/>
              </a:rPr>
              <a:t>Jednostki</a:t>
            </a:r>
            <a:endParaRPr lang="en-US" sz="2000" b="1" dirty="0">
              <a:latin typeface="Poppins"/>
              <a:cs typeface="Poppins"/>
            </a:endParaRPr>
          </a:p>
          <a:p>
            <a:pPr algn="r">
              <a:spcAft>
                <a:spcPts val="1200"/>
              </a:spcAft>
            </a:pPr>
            <a:r>
              <a:rPr lang="en-US" err="1">
                <a:latin typeface="Poppins"/>
                <a:cs typeface="Poppins Light"/>
              </a:rPr>
              <a:t>Angielska</a:t>
            </a:r>
            <a:r>
              <a:rPr lang="en-US" dirty="0">
                <a:latin typeface="Poppins"/>
                <a:cs typeface="Poppins Light"/>
              </a:rPr>
              <a:t> Nazwa </a:t>
            </a:r>
            <a:r>
              <a:rPr lang="en-US" err="1">
                <a:latin typeface="Poppins"/>
                <a:cs typeface="Poppins Light"/>
              </a:rPr>
              <a:t>Jednostki</a:t>
            </a:r>
            <a:endParaRPr lang="en-US" dirty="0">
              <a:latin typeface="Poppins"/>
              <a:cs typeface="Poppins Light"/>
            </a:endParaRPr>
          </a:p>
          <a:p>
            <a:pPr algn="r"/>
            <a:r>
              <a:rPr lang="en-US" sz="2000" b="1" dirty="0">
                <a:latin typeface="Poppins"/>
                <a:cs typeface="Poppins"/>
              </a:rPr>
              <a:t>Nazwa </a:t>
            </a:r>
            <a:r>
              <a:rPr lang="en-US" sz="2000" b="1" dirty="0" err="1">
                <a:latin typeface="Poppins"/>
                <a:cs typeface="Poppins"/>
              </a:rPr>
              <a:t>Sekcji</a:t>
            </a:r>
            <a:endParaRPr lang="en-US" sz="2000" dirty="0" err="1">
              <a:latin typeface="Poppins"/>
              <a:cs typeface="Poppins"/>
            </a:endParaRPr>
          </a:p>
          <a:p>
            <a:pPr algn="r"/>
            <a:r>
              <a:rPr lang="en-US" dirty="0" err="1">
                <a:latin typeface="Poppins"/>
                <a:cs typeface="Poppins"/>
              </a:rPr>
              <a:t>Angielska</a:t>
            </a:r>
            <a:r>
              <a:rPr lang="en-US" dirty="0">
                <a:latin typeface="Poppins"/>
                <a:cs typeface="Poppins"/>
              </a:rPr>
              <a:t> Nazwa </a:t>
            </a:r>
            <a:r>
              <a:rPr lang="en-US" dirty="0" err="1">
                <a:latin typeface="Poppins"/>
                <a:cs typeface="Poppins"/>
              </a:rPr>
              <a:t>Sekcji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59607EDB-1782-C2F3-0A14-93A18F40B61C}"/>
              </a:ext>
            </a:extLst>
          </p:cNvPr>
          <p:cNvSpPr txBox="1"/>
          <p:nvPr/>
        </p:nvSpPr>
        <p:spPr>
          <a:xfrm>
            <a:off x="121" y="3318128"/>
            <a:ext cx="9908415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371600" tIns="0" rIns="0" bIns="640080" numCol="1" spcCol="0" rtlCol="0" fromWordArt="0" anchor="b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err="1">
                <a:latin typeface="Poppins SemiBold"/>
                <a:cs typeface="Poppins SemiBold"/>
              </a:rPr>
              <a:t>Imię</a:t>
            </a:r>
            <a:r>
              <a:rPr lang="en-US" sz="2000" b="1" dirty="0">
                <a:latin typeface="Poppins SemiBold"/>
                <a:cs typeface="Poppins SemiBold"/>
              </a:rPr>
              <a:t> </a:t>
            </a:r>
            <a:r>
              <a:rPr lang="en-US" sz="2000" b="1" dirty="0" err="1">
                <a:latin typeface="Poppins SemiBold"/>
                <a:cs typeface="Poppins SemiBold"/>
              </a:rPr>
              <a:t>Nazwisko</a:t>
            </a:r>
            <a:br>
              <a:rPr lang="en-US" sz="2000" b="1" dirty="0">
                <a:latin typeface="Poppins Light" pitchFamily="2" charset="0"/>
                <a:cs typeface="Poppins Light" pitchFamily="2" charset="0"/>
              </a:rPr>
            </a:br>
            <a:r>
              <a:rPr lang="en-US" dirty="0" err="1">
                <a:latin typeface="Poppins"/>
                <a:cs typeface="Poppins Light"/>
              </a:rPr>
              <a:t>Stanowisko</a:t>
            </a:r>
          </a:p>
          <a:p>
            <a:pPr>
              <a:spcAft>
                <a:spcPts val="1200"/>
              </a:spcAft>
            </a:pPr>
            <a:r>
              <a:rPr lang="en-US" sz="2000" b="1" dirty="0" err="1">
                <a:latin typeface="Poppins SemiBold"/>
                <a:cs typeface="Poppins SemiBold"/>
              </a:rPr>
              <a:t>Imię</a:t>
            </a:r>
            <a:r>
              <a:rPr lang="en-US" sz="2000" b="1" dirty="0">
                <a:latin typeface="Poppins SemiBold"/>
                <a:cs typeface="Poppins SemiBold"/>
              </a:rPr>
              <a:t> </a:t>
            </a:r>
            <a:r>
              <a:rPr lang="en-US" sz="2000" b="1" dirty="0" err="1">
                <a:latin typeface="Poppins SemiBold"/>
                <a:cs typeface="Poppins SemiBold"/>
              </a:rPr>
              <a:t>Nazwisko</a:t>
            </a:r>
            <a:br>
              <a:rPr lang="en-US" sz="2000" b="1" dirty="0">
                <a:latin typeface="Poppins SemiBold"/>
                <a:cs typeface="Poppins SemiBold"/>
              </a:rPr>
            </a:br>
            <a:r>
              <a:rPr lang="en-US" dirty="0" err="1">
                <a:latin typeface="Poppins"/>
                <a:cs typeface="Poppins"/>
              </a:rPr>
              <a:t>Stanowisko</a:t>
            </a:r>
            <a:endParaRPr lang="en-US">
              <a:latin typeface="Poppins"/>
              <a:cs typeface="Poppins"/>
            </a:endParaRPr>
          </a:p>
          <a:p>
            <a:pPr>
              <a:spcAft>
                <a:spcPts val="1200"/>
              </a:spcAft>
            </a:pPr>
            <a:r>
              <a:rPr lang="en-US" sz="2000" b="1" dirty="0" err="1">
                <a:latin typeface="Poppins SemiBold"/>
                <a:cs typeface="Poppins SemiBold"/>
              </a:rPr>
              <a:t>Imię</a:t>
            </a:r>
            <a:r>
              <a:rPr lang="en-US" sz="2000" b="1" dirty="0">
                <a:latin typeface="Poppins SemiBold"/>
                <a:cs typeface="Poppins SemiBold"/>
              </a:rPr>
              <a:t> </a:t>
            </a:r>
            <a:r>
              <a:rPr lang="en-US" sz="2000" b="1" dirty="0" err="1">
                <a:latin typeface="Poppins SemiBold"/>
                <a:cs typeface="Poppins SemiBold"/>
              </a:rPr>
              <a:t>Nazwisko</a:t>
            </a:r>
            <a:br>
              <a:rPr lang="en-US" sz="2000" b="1" dirty="0">
                <a:latin typeface="Poppins SemiBold"/>
                <a:cs typeface="Poppins SemiBold"/>
              </a:rPr>
            </a:br>
            <a:r>
              <a:rPr lang="en-US" dirty="0" err="1">
                <a:latin typeface="Poppins"/>
                <a:cs typeface="Poppins"/>
              </a:rPr>
              <a:t>Stanowisko</a:t>
            </a:r>
            <a:endParaRPr lang="en-US">
              <a:latin typeface="Poppins"/>
              <a:cs typeface="Poppins"/>
            </a:endParaRPr>
          </a:p>
          <a:p>
            <a:pPr>
              <a:spcAft>
                <a:spcPts val="1200"/>
              </a:spcAft>
            </a:pPr>
            <a:r>
              <a:rPr lang="en-US" sz="2000" b="1" dirty="0" err="1">
                <a:latin typeface="Poppins SemiBold"/>
                <a:cs typeface="Poppins SemiBold"/>
              </a:rPr>
              <a:t>Imię</a:t>
            </a:r>
            <a:r>
              <a:rPr lang="en-US" sz="2000" b="1" dirty="0">
                <a:latin typeface="Poppins SemiBold"/>
                <a:cs typeface="Poppins SemiBold"/>
              </a:rPr>
              <a:t> </a:t>
            </a:r>
            <a:r>
              <a:rPr lang="en-US" sz="2000" b="1" dirty="0" err="1">
                <a:latin typeface="Poppins SemiBold"/>
                <a:cs typeface="Poppins SemiBold"/>
              </a:rPr>
              <a:t>Nazwisko</a:t>
            </a:r>
            <a:br>
              <a:rPr lang="en-US" sz="2000" b="1" dirty="0">
                <a:latin typeface="Poppins SemiBold"/>
                <a:cs typeface="Poppins SemiBold"/>
              </a:rPr>
            </a:br>
            <a:r>
              <a:rPr lang="en-US" dirty="0" err="1">
                <a:latin typeface="Poppins"/>
                <a:cs typeface="Poppins"/>
              </a:rPr>
              <a:t>Stanowisko</a:t>
            </a:r>
            <a:endParaRPr lang="en-US" dirty="0" err="1">
              <a:latin typeface="Aptos" panose="020B0004020202020204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33632462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1463</Words>
  <Application>Microsoft Office PowerPoint</Application>
  <PresentationFormat>A4 Paper (210x297 mm)</PresentationFormat>
  <Paragraphs>396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Motyw pakietu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Krzysztof Kanoniak</cp:lastModifiedBy>
  <cp:revision>362</cp:revision>
  <cp:lastPrinted>2024-03-19T13:15:10Z</cp:lastPrinted>
  <dcterms:created xsi:type="dcterms:W3CDTF">2024-03-19T12:23:10Z</dcterms:created>
  <dcterms:modified xsi:type="dcterms:W3CDTF">2024-04-26T06:57:33Z</dcterms:modified>
</cp:coreProperties>
</file>