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4" r:id="rId6"/>
    <p:sldId id="285" r:id="rId7"/>
    <p:sldId id="257" r:id="rId8"/>
    <p:sldId id="262" r:id="rId9"/>
    <p:sldId id="295" r:id="rId10"/>
    <p:sldId id="296" r:id="rId11"/>
    <p:sldId id="302" r:id="rId12"/>
    <p:sldId id="258" r:id="rId13"/>
    <p:sldId id="259" r:id="rId14"/>
    <p:sldId id="270" r:id="rId15"/>
    <p:sldId id="301" r:id="rId16"/>
    <p:sldId id="263" r:id="rId17"/>
    <p:sldId id="264" r:id="rId18"/>
    <p:sldId id="261" r:id="rId19"/>
    <p:sldId id="291" r:id="rId20"/>
    <p:sldId id="260" r:id="rId21"/>
    <p:sldId id="299" r:id="rId22"/>
    <p:sldId id="300" r:id="rId23"/>
    <p:sldId id="265" r:id="rId24"/>
    <p:sldId id="267" r:id="rId25"/>
    <p:sldId id="280" r:id="rId26"/>
    <p:sldId id="303" r:id="rId27"/>
    <p:sldId id="268" r:id="rId28"/>
    <p:sldId id="269" r:id="rId29"/>
    <p:sldId id="304" r:id="rId30"/>
    <p:sldId id="305" r:id="rId31"/>
    <p:sldId id="292" r:id="rId32"/>
    <p:sldId id="297" r:id="rId33"/>
    <p:sldId id="293" r:id="rId34"/>
    <p:sldId id="294" r:id="rId35"/>
    <p:sldId id="274" r:id="rId36"/>
    <p:sldId id="271" r:id="rId37"/>
    <p:sldId id="279" r:id="rId38"/>
    <p:sldId id="298" r:id="rId39"/>
    <p:sldId id="272" r:id="rId40"/>
    <p:sldId id="275" r:id="rId41"/>
    <p:sldId id="273" r:id="rId42"/>
    <p:sldId id="276" r:id="rId43"/>
    <p:sldId id="277" r:id="rId44"/>
    <p:sldId id="278" r:id="rId45"/>
    <p:sldId id="286" r:id="rId46"/>
    <p:sldId id="287" r:id="rId47"/>
    <p:sldId id="289" r:id="rId48"/>
    <p:sldId id="290" r:id="rId49"/>
    <p:sldId id="288" r:id="rId50"/>
    <p:sldId id="306" r:id="rId5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878"/>
    <a:srgbClr val="FAAF0F"/>
    <a:srgbClr val="D7D7D7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6C230E-F3B3-954D-BEF7-0C55577E4293}" v="47" dt="2024-03-28T11:05:34.348"/>
    <p1510:client id="{C5F36B90-4B90-9C1F-893C-6E98BC385168}" v="189" dt="2024-03-28T11:19:03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26" autoAdjust="0"/>
    <p:restoredTop sz="94660"/>
  </p:normalViewPr>
  <p:slideViewPr>
    <p:cSldViewPr snapToGrid="0">
      <p:cViewPr varScale="1">
        <p:scale>
          <a:sx n="210" d="100"/>
          <a:sy n="210" d="100"/>
        </p:scale>
        <p:origin x="2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Rudnicka" userId="S::justyna.rudnicka@ue.wroc.pl::198f549e-b8a5-48a0-9b3e-251ddd2e8b2d" providerId="AD" clId="Web-{B3CC2843-E4E4-97D1-8ECA-344FC05B2663}"/>
    <pc:docChg chg="modSld">
      <pc:chgData name="Justyna Rudnicka" userId="S::justyna.rudnicka@ue.wroc.pl::198f549e-b8a5-48a0-9b3e-251ddd2e8b2d" providerId="AD" clId="Web-{B3CC2843-E4E4-97D1-8ECA-344FC05B2663}" dt="2024-03-20T08:41:02.464" v="0" actId="1076"/>
      <pc:docMkLst>
        <pc:docMk/>
      </pc:docMkLst>
      <pc:sldChg chg="modSp">
        <pc:chgData name="Justyna Rudnicka" userId="S::justyna.rudnicka@ue.wroc.pl::198f549e-b8a5-48a0-9b3e-251ddd2e8b2d" providerId="AD" clId="Web-{B3CC2843-E4E4-97D1-8ECA-344FC05B2663}" dt="2024-03-20T08:41:02.464" v="0" actId="1076"/>
        <pc:sldMkLst>
          <pc:docMk/>
          <pc:sldMk cId="420173874" sldId="265"/>
        </pc:sldMkLst>
        <pc:spChg chg="mod">
          <ac:chgData name="Justyna Rudnicka" userId="S::justyna.rudnicka@ue.wroc.pl::198f549e-b8a5-48a0-9b3e-251ddd2e8b2d" providerId="AD" clId="Web-{B3CC2843-E4E4-97D1-8ECA-344FC05B2663}" dt="2024-03-20T08:41:02.464" v="0" actId="1076"/>
          <ac:spMkLst>
            <pc:docMk/>
            <pc:sldMk cId="420173874" sldId="265"/>
            <ac:spMk id="4" creationId="{03B25052-9B33-1C86-446B-A9F6E2E675C0}"/>
          </ac:spMkLst>
        </pc:spChg>
      </pc:sldChg>
    </pc:docChg>
  </pc:docChgLst>
  <pc:docChgLst>
    <pc:chgData name="Krzysztof Kanoniak" userId="S::krzysztof.kanoniak@ue.wroc.pl::95d478e4-6995-4870-851e-96bd1d2826d7" providerId="AD" clId="Web-{505E8C13-3EBF-180E-6C97-8AB871EC3243}"/>
    <pc:docChg chg="addSld delSld modSld sldOrd">
      <pc:chgData name="Krzysztof Kanoniak" userId="S::krzysztof.kanoniak@ue.wroc.pl::95d478e4-6995-4870-851e-96bd1d2826d7" providerId="AD" clId="Web-{505E8C13-3EBF-180E-6C97-8AB871EC3243}" dt="2024-03-13T15:14:39.532" v="799" actId="1076"/>
      <pc:docMkLst>
        <pc:docMk/>
      </pc:docMkLst>
      <pc:sldChg chg="addSp delSp modSp">
        <pc:chgData name="Krzysztof Kanoniak" userId="S::krzysztof.kanoniak@ue.wroc.pl::95d478e4-6995-4870-851e-96bd1d2826d7" providerId="AD" clId="Web-{505E8C13-3EBF-180E-6C97-8AB871EC3243}" dt="2024-03-13T14:37:15.196" v="186"/>
        <pc:sldMkLst>
          <pc:docMk/>
          <pc:sldMk cId="650317164" sldId="256"/>
        </pc:sldMkLst>
        <pc:spChg chg="del mod">
          <ac:chgData name="Krzysztof Kanoniak" userId="S::krzysztof.kanoniak@ue.wroc.pl::95d478e4-6995-4870-851e-96bd1d2826d7" providerId="AD" clId="Web-{505E8C13-3EBF-180E-6C97-8AB871EC3243}" dt="2024-03-13T14:22:27.286" v="1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22:28.833" v="3"/>
          <ac:spMkLst>
            <pc:docMk/>
            <pc:sldMk cId="650317164" sldId="256"/>
            <ac:spMk id="3" creationId="{00000000-0000-0000-0000-000000000000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49.699" v="136" actId="14100"/>
          <ac:spMkLst>
            <pc:docMk/>
            <pc:sldMk cId="650317164" sldId="256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46.120" v="135" actId="14100"/>
          <ac:spMkLst>
            <pc:docMk/>
            <pc:sldMk cId="650317164" sldId="256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33.323" v="132" actId="14100"/>
          <ac:spMkLst>
            <pc:docMk/>
            <pc:sldMk cId="650317164" sldId="256"/>
            <ac:spMk id="11" creationId="{2C93BFE0-F964-A226-A549-5C5FFAD0C9DC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31:35.808" v="133" actId="14100"/>
          <ac:spMkLst>
            <pc:docMk/>
            <pc:sldMk cId="650317164" sldId="256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505E8C13-3EBF-180E-6C97-8AB871EC3243}" dt="2024-03-13T14:37:15.196" v="186"/>
          <ac:grpSpMkLst>
            <pc:docMk/>
            <pc:sldMk cId="650317164" sldId="256"/>
            <ac:grpSpMk id="13" creationId="{A16BCB93-5722-E6A8-2063-A6D50C3C22AC}"/>
          </ac:grpSpMkLst>
        </pc:grpChg>
        <pc:picChg chg="add del mod">
          <ac:chgData name="Krzysztof Kanoniak" userId="S::krzysztof.kanoniak@ue.wroc.pl::95d478e4-6995-4870-851e-96bd1d2826d7" providerId="AD" clId="Web-{505E8C13-3EBF-180E-6C97-8AB871EC3243}" dt="2024-03-13T14:30:30.680" v="120"/>
          <ac:picMkLst>
            <pc:docMk/>
            <pc:sldMk cId="650317164" sldId="256"/>
            <ac:picMk id="4" creationId="{C6C75895-0B63-1B61-C8DA-486D26EEF406}"/>
          </ac:picMkLst>
        </pc:picChg>
        <pc:picChg chg="add del mod">
          <ac:chgData name="Krzysztof Kanoniak" userId="S::krzysztof.kanoniak@ue.wroc.pl::95d478e4-6995-4870-851e-96bd1d2826d7" providerId="AD" clId="Web-{505E8C13-3EBF-180E-6C97-8AB871EC3243}" dt="2024-03-13T14:27:20.204" v="62"/>
          <ac:picMkLst>
            <pc:docMk/>
            <pc:sldMk cId="650317164" sldId="256"/>
            <ac:picMk id="8" creationId="{E86D2718-FD9D-97F2-6256-75900DA1FF25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4:31:27.026" v="129" actId="1076"/>
          <ac:picMkLst>
            <pc:docMk/>
            <pc:sldMk cId="650317164" sldId="256"/>
            <ac:picMk id="9" creationId="{8F67BF19-E808-CBE3-3313-C7693FE4C008}"/>
          </ac:picMkLst>
        </pc:picChg>
        <pc:cxnChg chg="add mod">
          <ac:chgData name="Krzysztof Kanoniak" userId="S::krzysztof.kanoniak@ue.wroc.pl::95d478e4-6995-4870-851e-96bd1d2826d7" providerId="AD" clId="Web-{505E8C13-3EBF-180E-6C97-8AB871EC3243}" dt="2024-03-13T14:32:58.764" v="139" actId="1076"/>
          <ac:cxnSpMkLst>
            <pc:docMk/>
            <pc:sldMk cId="650317164" sldId="256"/>
            <ac:cxnSpMk id="5" creationId="{3B5B93BD-1CD3-8BD3-5467-0FC1424C613D}"/>
          </ac:cxnSpMkLst>
        </pc:cxnChg>
        <pc:cxnChg chg="add mod">
          <ac:chgData name="Krzysztof Kanoniak" userId="S::krzysztof.kanoniak@ue.wroc.pl::95d478e4-6995-4870-851e-96bd1d2826d7" providerId="AD" clId="Web-{505E8C13-3EBF-180E-6C97-8AB871EC3243}" dt="2024-03-13T14:31:14.775" v="125" actId="1076"/>
          <ac:cxnSpMkLst>
            <pc:docMk/>
            <pc:sldMk cId="650317164" sldId="256"/>
            <ac:cxnSpMk id="6" creationId="{6481A8FF-89B1-8F67-C41D-6C9D45F1F8DB}"/>
          </ac:cxnSpMkLst>
        </pc:cxn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4:55.377" v="506" actId="20577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505E8C13-3EBF-180E-6C97-8AB871EC3243}" dt="2024-03-13T14:54:55.377" v="506" actId="20577"/>
          <ac:spMkLst>
            <pc:docMk/>
            <pc:sldMk cId="238250291" sldId="257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37:40.743" v="188" actId="20577"/>
          <ac:spMkLst>
            <pc:docMk/>
            <pc:sldMk cId="238250291" sldId="257"/>
            <ac:spMk id="10" creationId="{B1633878-D0D4-736D-3047-F70698BF64D3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33:49.969" v="144"/>
          <ac:spMkLst>
            <pc:docMk/>
            <pc:sldMk cId="238250291" sldId="257"/>
            <ac:spMk id="11" creationId="{2C93BFE0-F964-A226-A549-5C5FFAD0C9DC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36:14.271" v="173" actId="1076"/>
          <ac:spMkLst>
            <pc:docMk/>
            <pc:sldMk cId="238250291" sldId="257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505E8C13-3EBF-180E-6C97-8AB871EC3243}" dt="2024-03-13T14:37:10.664" v="185"/>
          <ac:grpSpMkLst>
            <pc:docMk/>
            <pc:sldMk cId="238250291" sldId="257"/>
            <ac:grpSpMk id="3" creationId="{9A7B3390-BE0D-33FA-ED42-05A58585B430}"/>
          </ac:grpSpMkLst>
        </pc:grpChg>
        <pc:picChg chg="add del mod ord">
          <ac:chgData name="Krzysztof Kanoniak" userId="S::krzysztof.kanoniak@ue.wroc.pl::95d478e4-6995-4870-851e-96bd1d2826d7" providerId="AD" clId="Web-{505E8C13-3EBF-180E-6C97-8AB871EC3243}" dt="2024-03-13T14:36:33.256" v="178"/>
          <ac:picMkLst>
            <pc:docMk/>
            <pc:sldMk cId="238250291" sldId="257"/>
            <ac:picMk id="2" creationId="{4EC7567A-A2A2-8E8E-C11F-2774937D7E9D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34:00.063" v="147" actId="1076"/>
          <ac:picMkLst>
            <pc:docMk/>
            <pc:sldMk cId="238250291" sldId="257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505E8C13-3EBF-180E-6C97-8AB871EC3243}" dt="2024-03-13T14:34:31.846" v="151" actId="14100"/>
          <ac:cxnSpMkLst>
            <pc:docMk/>
            <pc:sldMk cId="238250291" sldId="257"/>
            <ac:cxnSpMk id="5" creationId="{3B5B93BD-1CD3-8BD3-5467-0FC1424C613D}"/>
          </ac:cxnSpMkLst>
        </pc:cxnChg>
        <pc:cxnChg chg="mod">
          <ac:chgData name="Krzysztof Kanoniak" userId="S::krzysztof.kanoniak@ue.wroc.pl::95d478e4-6995-4870-851e-96bd1d2826d7" providerId="AD" clId="Web-{505E8C13-3EBF-180E-6C97-8AB871EC3243}" dt="2024-03-13T14:34:12.017" v="149" actId="1076"/>
          <ac:cxnSpMkLst>
            <pc:docMk/>
            <pc:sldMk cId="238250291" sldId="257"/>
            <ac:cxnSpMk id="6" creationId="{6481A8FF-89B1-8F67-C41D-6C9D45F1F8DB}"/>
          </ac:cxnSpMkLst>
        </pc:cxnChg>
      </pc:sldChg>
      <pc:sldChg chg="addSp modSp add replId">
        <pc:chgData name="Krzysztof Kanoniak" userId="S::krzysztof.kanoniak@ue.wroc.pl::95d478e4-6995-4870-851e-96bd1d2826d7" providerId="AD" clId="Web-{505E8C13-3EBF-180E-6C97-8AB871EC3243}" dt="2024-03-13T14:54:24.360" v="487" actId="20577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505E8C13-3EBF-180E-6C97-8AB871EC3243}" dt="2024-03-13T14:54:24.360" v="487" actId="20577"/>
          <ac:spMkLst>
            <pc:docMk/>
            <pc:sldMk cId="347688558" sldId="258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41:08.267" v="213" actId="1076"/>
          <ac:spMkLst>
            <pc:docMk/>
            <pc:sldMk cId="347688558" sldId="258"/>
            <ac:spMk id="10" creationId="{B1633878-D0D4-736D-3047-F70698BF64D3}"/>
          </ac:spMkLst>
        </pc:spChg>
        <pc:picChg chg="add mod modCrop">
          <ac:chgData name="Krzysztof Kanoniak" userId="S::krzysztof.kanoniak@ue.wroc.pl::95d478e4-6995-4870-851e-96bd1d2826d7" providerId="AD" clId="Web-{505E8C13-3EBF-180E-6C97-8AB871EC3243}" dt="2024-03-13T14:41:11.892" v="214" actId="14100"/>
          <ac:picMkLst>
            <pc:docMk/>
            <pc:sldMk cId="347688558" sldId="258"/>
            <ac:picMk id="2" creationId="{A16C511E-18BC-13FF-B73D-52EB00A7E8A1}"/>
          </ac:picMkLst>
        </pc:pic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4:43.314" v="500" actId="20577"/>
        <pc:sldMkLst>
          <pc:docMk/>
          <pc:sldMk cId="1777094092" sldId="259"/>
        </pc:sldMkLst>
        <pc:spChg chg="add del mod">
          <ac:chgData name="Krzysztof Kanoniak" userId="S::krzysztof.kanoniak@ue.wroc.pl::95d478e4-6995-4870-851e-96bd1d2826d7" providerId="AD" clId="Web-{505E8C13-3EBF-180E-6C97-8AB871EC3243}" dt="2024-03-13T14:41:41.175" v="223"/>
          <ac:spMkLst>
            <pc:docMk/>
            <pc:sldMk cId="1777094092" sldId="259"/>
            <ac:spMk id="4" creationId="{1B70EB7E-D97D-139E-6E35-01397A800713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54:43.314" v="500" actId="20577"/>
          <ac:spMkLst>
            <pc:docMk/>
            <pc:sldMk cId="1777094092" sldId="259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41:51.847" v="227" actId="1076"/>
          <ac:spMkLst>
            <pc:docMk/>
            <pc:sldMk cId="1777094092" sldId="259"/>
            <ac:spMk id="10" creationId="{B1633878-D0D4-736D-3047-F70698BF64D3}"/>
          </ac:spMkLst>
        </pc:spChg>
        <pc:picChg chg="del mod">
          <ac:chgData name="Krzysztof Kanoniak" userId="S::krzysztof.kanoniak@ue.wroc.pl::95d478e4-6995-4870-851e-96bd1d2826d7" providerId="AD" clId="Web-{505E8C13-3EBF-180E-6C97-8AB871EC3243}" dt="2024-03-13T14:41:48.237" v="226"/>
          <ac:picMkLst>
            <pc:docMk/>
            <pc:sldMk cId="1777094092" sldId="259"/>
            <ac:picMk id="2" creationId="{A16C511E-18BC-13FF-B73D-52EB00A7E8A1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4:41:46.940" v="225" actId="1076"/>
          <ac:picMkLst>
            <pc:docMk/>
            <pc:sldMk cId="1777094092" sldId="259"/>
            <ac:picMk id="8" creationId="{3AEEFE8D-01F1-B1A2-596D-00946EFA198E}"/>
          </ac:picMkLst>
        </pc:pic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4:53:59.297" v="472"/>
        <pc:sldMkLst>
          <pc:docMk/>
          <pc:sldMk cId="3025685461" sldId="260"/>
        </pc:sldMkLst>
        <pc:spChg chg="mod">
          <ac:chgData name="Krzysztof Kanoniak" userId="S::krzysztof.kanoniak@ue.wroc.pl::95d478e4-6995-4870-851e-96bd1d2826d7" providerId="AD" clId="Web-{505E8C13-3EBF-180E-6C97-8AB871EC3243}" dt="2024-03-13T14:53:52.406" v="471" actId="20577"/>
          <ac:spMkLst>
            <pc:docMk/>
            <pc:sldMk cId="3025685461" sldId="260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42:26.426" v="231"/>
          <ac:spMkLst>
            <pc:docMk/>
            <pc:sldMk cId="3025685461" sldId="260"/>
            <ac:spMk id="10" creationId="{B1633878-D0D4-736D-3047-F70698BF64D3}"/>
          </ac:spMkLst>
        </pc:spChg>
        <pc:graphicFrameChg chg="add mod modGraphic">
          <ac:chgData name="Krzysztof Kanoniak" userId="S::krzysztof.kanoniak@ue.wroc.pl::95d478e4-6995-4870-851e-96bd1d2826d7" providerId="AD" clId="Web-{505E8C13-3EBF-180E-6C97-8AB871EC3243}" dt="2024-03-13T14:53:59.297" v="472"/>
          <ac:graphicFrameMkLst>
            <pc:docMk/>
            <pc:sldMk cId="3025685461" sldId="260"/>
            <ac:graphicFrameMk id="2" creationId="{46E62F86-9517-3F5F-4974-D1B4A96C8C9D}"/>
          </ac:graphicFrameMkLst>
        </pc:graphicFrameChg>
        <pc:picChg chg="del">
          <ac:chgData name="Krzysztof Kanoniak" userId="S::krzysztof.kanoniak@ue.wroc.pl::95d478e4-6995-4870-851e-96bd1d2826d7" providerId="AD" clId="Web-{505E8C13-3EBF-180E-6C97-8AB871EC3243}" dt="2024-03-13T14:42:23.895" v="229"/>
          <ac:picMkLst>
            <pc:docMk/>
            <pc:sldMk cId="3025685461" sldId="260"/>
            <ac:picMk id="8" creationId="{3AEEFE8D-01F1-B1A2-596D-00946EFA198E}"/>
          </ac:picMkLst>
        </pc:picChg>
      </pc:sldChg>
      <pc:sldChg chg="modSp add replId">
        <pc:chgData name="Krzysztof Kanoniak" userId="S::krzysztof.kanoniak@ue.wroc.pl::95d478e4-6995-4870-851e-96bd1d2826d7" providerId="AD" clId="Web-{505E8C13-3EBF-180E-6C97-8AB871EC3243}" dt="2024-03-13T14:53:33.015" v="460" actId="20577"/>
        <pc:sldMkLst>
          <pc:docMk/>
          <pc:sldMk cId="1891550134" sldId="261"/>
        </pc:sldMkLst>
        <pc:spChg chg="mod">
          <ac:chgData name="Krzysztof Kanoniak" userId="S::krzysztof.kanoniak@ue.wroc.pl::95d478e4-6995-4870-851e-96bd1d2826d7" providerId="AD" clId="Web-{505E8C13-3EBF-180E-6C97-8AB871EC3243}" dt="2024-03-13T14:53:33.015" v="460" actId="20577"/>
          <ac:spMkLst>
            <pc:docMk/>
            <pc:sldMk cId="1891550134" sldId="261"/>
            <ac:spMk id="7" creationId="{F9B89567-2C2B-3A16-DE02-BCC05F4BEB7A}"/>
          </ac:spMkLst>
        </pc:spChg>
        <pc:graphicFrameChg chg="modGraphic">
          <ac:chgData name="Krzysztof Kanoniak" userId="S::krzysztof.kanoniak@ue.wroc.pl::95d478e4-6995-4870-851e-96bd1d2826d7" providerId="AD" clId="Web-{505E8C13-3EBF-180E-6C97-8AB871EC3243}" dt="2024-03-13T14:53:10.545" v="451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505E8C13-3EBF-180E-6C97-8AB871EC3243}" dt="2024-03-13T15:09:36.723" v="737" actId="20577"/>
        <pc:sldMkLst>
          <pc:docMk/>
          <pc:sldMk cId="2092674669" sldId="262"/>
        </pc:sldMkLst>
        <pc:spChg chg="add mod">
          <ac:chgData name="Krzysztof Kanoniak" userId="S::krzysztof.kanoniak@ue.wroc.pl::95d478e4-6995-4870-851e-96bd1d2826d7" providerId="AD" clId="Web-{505E8C13-3EBF-180E-6C97-8AB871EC3243}" dt="2024-03-13T15:09:36.723" v="737" actId="20577"/>
          <ac:spMkLst>
            <pc:docMk/>
            <pc:sldMk cId="2092674669" sldId="262"/>
            <ac:spMk id="2" creationId="{813C6F1F-882F-876E-6774-A658A1E0244C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4:56:31.709" v="528" actId="20577"/>
          <ac:spMkLst>
            <pc:docMk/>
            <pc:sldMk cId="2092674669" sldId="262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9:28.817" v="736" actId="14100"/>
          <ac:spMkLst>
            <pc:docMk/>
            <pc:sldMk cId="2092674669" sldId="262"/>
            <ac:spMk id="10" creationId="{B1633878-D0D4-736D-3047-F70698BF64D3}"/>
          </ac:spMkLst>
        </pc:spChg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4:57:19.804" v="544" actId="20577"/>
        <pc:sldMkLst>
          <pc:docMk/>
          <pc:sldMk cId="1126480586" sldId="263"/>
        </pc:sldMkLst>
        <pc:spChg chg="mod">
          <ac:chgData name="Krzysztof Kanoniak" userId="S::krzysztof.kanoniak@ue.wroc.pl::95d478e4-6995-4870-851e-96bd1d2826d7" providerId="AD" clId="Web-{505E8C13-3EBF-180E-6C97-8AB871EC3243}" dt="2024-03-13T14:57:19.804" v="544" actId="20577"/>
          <ac:spMkLst>
            <pc:docMk/>
            <pc:sldMk cId="1126480586" sldId="263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4:56:41.865" v="531"/>
          <ac:spMkLst>
            <pc:docMk/>
            <pc:sldMk cId="1126480586" sldId="263"/>
            <ac:spMk id="10" creationId="{B1633878-D0D4-736D-3047-F70698BF64D3}"/>
          </ac:spMkLst>
        </pc:spChg>
        <pc:picChg chg="add mod">
          <ac:chgData name="Krzysztof Kanoniak" userId="S::krzysztof.kanoniak@ue.wroc.pl::95d478e4-6995-4870-851e-96bd1d2826d7" providerId="AD" clId="Web-{505E8C13-3EBF-180E-6C97-8AB871EC3243}" dt="2024-03-13T14:57:11.757" v="541" actId="1076"/>
          <ac:picMkLst>
            <pc:docMk/>
            <pc:sldMk cId="1126480586" sldId="263"/>
            <ac:picMk id="2" creationId="{E3C40667-EB42-0BB2-80D1-710E08C947B0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57:11.726" v="540" actId="1076"/>
          <ac:picMkLst>
            <pc:docMk/>
            <pc:sldMk cId="1126480586" sldId="263"/>
            <ac:picMk id="8" creationId="{3AEEFE8D-01F1-B1A2-596D-00946EFA198E}"/>
          </ac:picMkLst>
        </pc:picChg>
      </pc:sldChg>
      <pc:sldChg chg="addSp modSp add replId">
        <pc:chgData name="Krzysztof Kanoniak" userId="S::krzysztof.kanoniak@ue.wroc.pl::95d478e4-6995-4870-851e-96bd1d2826d7" providerId="AD" clId="Web-{505E8C13-3EBF-180E-6C97-8AB871EC3243}" dt="2024-03-13T14:58:42.229" v="568" actId="1076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505E8C13-3EBF-180E-6C97-8AB871EC3243}" dt="2024-03-13T14:57:27.367" v="546" actId="20577"/>
          <ac:spMkLst>
            <pc:docMk/>
            <pc:sldMk cId="1609286464" sldId="264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58:42.214" v="567" actId="1076"/>
          <ac:spMkLst>
            <pc:docMk/>
            <pc:sldMk cId="1609286464" sldId="264"/>
            <ac:spMk id="10" creationId="{52C9D444-1197-612E-FB1F-2B546B45F17C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4:58:42.229" v="568" actId="1076"/>
          <ac:spMkLst>
            <pc:docMk/>
            <pc:sldMk cId="1609286464" sldId="264"/>
            <ac:spMk id="11" creationId="{26895D5D-30A8-9DAA-24EA-345EC021263B}"/>
          </ac:spMkLst>
        </pc:spChg>
        <pc:picChg chg="mod">
          <ac:chgData name="Krzysztof Kanoniak" userId="S::krzysztof.kanoniak@ue.wroc.pl::95d478e4-6995-4870-851e-96bd1d2826d7" providerId="AD" clId="Web-{505E8C13-3EBF-180E-6C97-8AB871EC3243}" dt="2024-03-13T14:58:42.198" v="566" actId="1076"/>
          <ac:picMkLst>
            <pc:docMk/>
            <pc:sldMk cId="1609286464" sldId="264"/>
            <ac:picMk id="2" creationId="{E3C40667-EB42-0BB2-80D1-710E08C947B0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4:58:42.136" v="565" actId="1076"/>
          <ac:picMkLst>
            <pc:docMk/>
            <pc:sldMk cId="1609286464" sldId="264"/>
            <ac:picMk id="8" creationId="{3AEEFE8D-01F1-B1A2-596D-00946EFA198E}"/>
          </ac:picMkLst>
        </pc:pic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5:08:45.332" v="727" actId="20577"/>
        <pc:sldMkLst>
          <pc:docMk/>
          <pc:sldMk cId="420173874" sldId="265"/>
        </pc:sldMkLst>
        <pc:spChg chg="mod">
          <ac:chgData name="Krzysztof Kanoniak" userId="S::krzysztof.kanoniak@ue.wroc.pl::95d478e4-6995-4870-851e-96bd1d2826d7" providerId="AD" clId="Web-{505E8C13-3EBF-180E-6C97-8AB871EC3243}" dt="2024-03-13T15:00:57.360" v="583" actId="20577"/>
          <ac:spMkLst>
            <pc:docMk/>
            <pc:sldMk cId="420173874" sldId="265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18.486" v="719" actId="1076"/>
          <ac:spMkLst>
            <pc:docMk/>
            <pc:sldMk cId="420173874" sldId="265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8:18.470" v="718" actId="1076"/>
          <ac:spMkLst>
            <pc:docMk/>
            <pc:sldMk cId="420173874" sldId="265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6.643" v="722" actId="1076"/>
          <ac:spMkLst>
            <pc:docMk/>
            <pc:sldMk cId="420173874" sldId="265"/>
            <ac:spMk id="11" creationId="{1DBB31EE-2766-385C-DC16-D7B920365949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6.658" v="723" actId="1076"/>
          <ac:spMkLst>
            <pc:docMk/>
            <pc:sldMk cId="420173874" sldId="265"/>
            <ac:spMk id="13" creationId="{4DFA7F32-E439-3E21-BB18-45DB0BA66EBA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23.627" v="720" actId="1076"/>
          <ac:spMkLst>
            <pc:docMk/>
            <pc:sldMk cId="420173874" sldId="265"/>
            <ac:spMk id="14" creationId="{C4BC2D97-0D53-BC7B-E8A5-DD4681E7AE8D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45.332" v="727" actId="20577"/>
          <ac:spMkLst>
            <pc:docMk/>
            <pc:sldMk cId="420173874" sldId="265"/>
            <ac:spMk id="15" creationId="{2B18307A-B320-7E13-C00D-FC2DC457D5AD}"/>
          </ac:spMkLst>
        </pc:spChg>
        <pc:picChg chg="del">
          <ac:chgData name="Krzysztof Kanoniak" userId="S::krzysztof.kanoniak@ue.wroc.pl::95d478e4-6995-4870-851e-96bd1d2826d7" providerId="AD" clId="Web-{505E8C13-3EBF-180E-6C97-8AB871EC3243}" dt="2024-03-13T15:00:16.389" v="574"/>
          <ac:picMkLst>
            <pc:docMk/>
            <pc:sldMk cId="420173874" sldId="265"/>
            <ac:picMk id="2" creationId="{A16C511E-18BC-13FF-B73D-52EB00A7E8A1}"/>
          </ac:picMkLst>
        </pc:picChg>
        <pc:picChg chg="add del mod">
          <ac:chgData name="Krzysztof Kanoniak" userId="S::krzysztof.kanoniak@ue.wroc.pl::95d478e4-6995-4870-851e-96bd1d2826d7" providerId="AD" clId="Web-{505E8C13-3EBF-180E-6C97-8AB871EC3243}" dt="2024-03-13T15:00:57.844" v="584"/>
          <ac:picMkLst>
            <pc:docMk/>
            <pc:sldMk cId="420173874" sldId="265"/>
            <ac:picMk id="4" creationId="{CD4B3164-871B-598B-7B4D-B0FE97D2B57D}"/>
          </ac:picMkLst>
        </pc:picChg>
      </pc:sldChg>
      <pc:sldChg chg="add del replId">
        <pc:chgData name="Krzysztof Kanoniak" userId="S::krzysztof.kanoniak@ue.wroc.pl::95d478e4-6995-4870-851e-96bd1d2826d7" providerId="AD" clId="Web-{505E8C13-3EBF-180E-6C97-8AB871EC3243}" dt="2024-03-13T15:13:28.904" v="777"/>
        <pc:sldMkLst>
          <pc:docMk/>
          <pc:sldMk cId="451556699" sldId="266"/>
        </pc:sldMkLst>
      </pc:sldChg>
      <pc:sldChg chg="addSp delSp modSp add replId">
        <pc:chgData name="Krzysztof Kanoniak" userId="S::krzysztof.kanoniak@ue.wroc.pl::95d478e4-6995-4870-851e-96bd1d2826d7" providerId="AD" clId="Web-{505E8C13-3EBF-180E-6C97-8AB871EC3243}" dt="2024-03-13T15:08:01.079" v="716" actId="1076"/>
        <pc:sldMkLst>
          <pc:docMk/>
          <pc:sldMk cId="2463809757" sldId="267"/>
        </pc:sldMkLst>
        <pc:spChg chg="add mod">
          <ac:chgData name="Krzysztof Kanoniak" userId="S::krzysztof.kanoniak@ue.wroc.pl::95d478e4-6995-4870-851e-96bd1d2826d7" providerId="AD" clId="Web-{505E8C13-3EBF-180E-6C97-8AB871EC3243}" dt="2024-03-13T15:08:01.063" v="715" actId="1076"/>
          <ac:spMkLst>
            <pc:docMk/>
            <pc:sldMk cId="2463809757" sldId="267"/>
            <ac:spMk id="2" creationId="{FEDCF7A1-F873-0A2A-B8A9-90B97769029D}"/>
          </ac:spMkLst>
        </pc:spChg>
        <pc:spChg chg="add mod">
          <ac:chgData name="Krzysztof Kanoniak" userId="S::krzysztof.kanoniak@ue.wroc.pl::95d478e4-6995-4870-851e-96bd1d2826d7" providerId="AD" clId="Web-{505E8C13-3EBF-180E-6C97-8AB871EC3243}" dt="2024-03-13T15:08:01.079" v="716" actId="1076"/>
          <ac:spMkLst>
            <pc:docMk/>
            <pc:sldMk cId="2463809757" sldId="267"/>
            <ac:spMk id="4" creationId="{12869B9A-4459-7185-2B7B-63555AB79CC0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5:17.245" v="659" actId="20577"/>
          <ac:spMkLst>
            <pc:docMk/>
            <pc:sldMk cId="2463809757" sldId="267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6:43.920" v="685" actId="20577"/>
          <ac:spMkLst>
            <pc:docMk/>
            <pc:sldMk cId="2463809757" sldId="267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505E8C13-3EBF-180E-6C97-8AB871EC3243}" dt="2024-03-13T15:06:08.184" v="674" actId="1076"/>
          <ac:spMkLst>
            <pc:docMk/>
            <pc:sldMk cId="2463809757" sldId="267"/>
            <ac:spMk id="10" creationId="{B1633878-D0D4-736D-3047-F70698BF64D3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4"/>
          <ac:spMkLst>
            <pc:docMk/>
            <pc:sldMk cId="2463809757" sldId="267"/>
            <ac:spMk id="11" creationId="{1DBB31EE-2766-385C-DC16-D7B920365949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3"/>
          <ac:spMkLst>
            <pc:docMk/>
            <pc:sldMk cId="2463809757" sldId="267"/>
            <ac:spMk id="13" creationId="{4DFA7F32-E439-3E21-BB18-45DB0BA66EBA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2"/>
          <ac:spMkLst>
            <pc:docMk/>
            <pc:sldMk cId="2463809757" sldId="267"/>
            <ac:spMk id="14" creationId="{C4BC2D97-0D53-BC7B-E8A5-DD4681E7AE8D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05:34.386" v="661"/>
          <ac:spMkLst>
            <pc:docMk/>
            <pc:sldMk cId="2463809757" sldId="267"/>
            <ac:spMk id="15" creationId="{2B18307A-B320-7E13-C00D-FC2DC457D5AD}"/>
          </ac:spMkLst>
        </pc:spChg>
      </pc:sldChg>
      <pc:sldChg chg="addSp delSp modSp add ord replId">
        <pc:chgData name="Krzysztof Kanoniak" userId="S::krzysztof.kanoniak@ue.wroc.pl::95d478e4-6995-4870-851e-96bd1d2826d7" providerId="AD" clId="Web-{505E8C13-3EBF-180E-6C97-8AB871EC3243}" dt="2024-03-13T15:13:17.294" v="776" actId="20577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505E8C13-3EBF-180E-6C97-8AB871EC3243}" dt="2024-03-13T15:13:17.294" v="776" actId="20577"/>
          <ac:spMkLst>
            <pc:docMk/>
            <pc:sldMk cId="835446854" sldId="268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21.898" v="743"/>
          <ac:spMkLst>
            <pc:docMk/>
            <pc:sldMk cId="835446854" sldId="268"/>
            <ac:spMk id="8" creationId="{16286767-E18F-7A49-F654-0F24B7E49636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41.179" v="750"/>
          <ac:spMkLst>
            <pc:docMk/>
            <pc:sldMk cId="835446854" sldId="268"/>
            <ac:spMk id="13" creationId="{4DFA7F32-E439-3E21-BB18-45DB0BA66EB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0:42.788" v="752"/>
          <ac:spMkLst>
            <pc:docMk/>
            <pc:sldMk cId="835446854" sldId="268"/>
            <ac:spMk id="15" creationId="{2B18307A-B320-7E13-C00D-FC2DC457D5AD}"/>
          </ac:spMkLst>
        </pc:spChg>
        <pc:picChg chg="add del mod">
          <ac:chgData name="Krzysztof Kanoniak" userId="S::krzysztof.kanoniak@ue.wroc.pl::95d478e4-6995-4870-851e-96bd1d2826d7" providerId="AD" clId="Web-{505E8C13-3EBF-180E-6C97-8AB871EC3243}" dt="2024-03-13T15:12:11.479" v="769"/>
          <ac:picMkLst>
            <pc:docMk/>
            <pc:sldMk cId="835446854" sldId="268"/>
            <ac:picMk id="4" creationId="{FF08B0A3-25B0-AED6-66FF-61B7510560D3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2:25.011" v="770" actId="14100"/>
          <ac:picMkLst>
            <pc:docMk/>
            <pc:sldMk cId="835446854" sldId="268"/>
            <ac:picMk id="16" creationId="{9DE68A01-1F2D-0098-7CF1-8B763AC7501B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1:56.120" v="763" actId="1076"/>
          <ac:picMkLst>
            <pc:docMk/>
            <pc:sldMk cId="835446854" sldId="268"/>
            <ac:picMk id="17" creationId="{35C99167-D8B7-79D5-7574-D42F9C5C99A2}"/>
          </ac:picMkLst>
        </pc:picChg>
        <pc:picChg chg="add mod">
          <ac:chgData name="Krzysztof Kanoniak" userId="S::krzysztof.kanoniak@ue.wroc.pl::95d478e4-6995-4870-851e-96bd1d2826d7" providerId="AD" clId="Web-{505E8C13-3EBF-180E-6C97-8AB871EC3243}" dt="2024-03-13T15:13:10.403" v="775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delSp modSp add replId">
        <pc:chgData name="Krzysztof Kanoniak" userId="S::krzysztof.kanoniak@ue.wroc.pl::95d478e4-6995-4870-851e-96bd1d2826d7" providerId="AD" clId="Web-{505E8C13-3EBF-180E-6C97-8AB871EC3243}" dt="2024-03-13T15:14:11.015" v="793" actId="20577"/>
        <pc:sldMkLst>
          <pc:docMk/>
          <pc:sldMk cId="4015103334" sldId="269"/>
        </pc:sldMkLst>
        <pc:spChg chg="mod">
          <ac:chgData name="Krzysztof Kanoniak" userId="S::krzysztof.kanoniak@ue.wroc.pl::95d478e4-6995-4870-851e-96bd1d2826d7" providerId="AD" clId="Web-{505E8C13-3EBF-180E-6C97-8AB871EC3243}" dt="2024-03-13T15:14:11.015" v="793" actId="20577"/>
          <ac:spMkLst>
            <pc:docMk/>
            <pc:sldMk cId="4015103334" sldId="269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3:37.139" v="781"/>
          <ac:spMkLst>
            <pc:docMk/>
            <pc:sldMk cId="4015103334" sldId="269"/>
            <ac:spMk id="10" creationId="{B1633878-D0D4-736D-3047-F70698BF64D3}"/>
          </ac:spMkLst>
        </pc:spChg>
        <pc:spChg chg="del mod">
          <ac:chgData name="Krzysztof Kanoniak" userId="S::krzysztof.kanoniak@ue.wroc.pl::95d478e4-6995-4870-851e-96bd1d2826d7" providerId="AD" clId="Web-{505E8C13-3EBF-180E-6C97-8AB871EC3243}" dt="2024-03-13T15:13:49.374" v="787"/>
          <ac:spMkLst>
            <pc:docMk/>
            <pc:sldMk cId="4015103334" sldId="269"/>
            <ac:spMk id="11" creationId="{1DBB31EE-2766-385C-DC16-D7B920365949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13:40.358" v="783"/>
          <ac:spMkLst>
            <pc:docMk/>
            <pc:sldMk cId="4015103334" sldId="269"/>
            <ac:spMk id="14" creationId="{C4BC2D97-0D53-BC7B-E8A5-DD4681E7AE8D}"/>
          </ac:spMkLst>
        </pc:spChg>
        <pc:picChg chg="del">
          <ac:chgData name="Krzysztof Kanoniak" userId="S::krzysztof.kanoniak@ue.wroc.pl::95d478e4-6995-4870-851e-96bd1d2826d7" providerId="AD" clId="Web-{505E8C13-3EBF-180E-6C97-8AB871EC3243}" dt="2024-03-13T15:13:35.951" v="779"/>
          <ac:picMkLst>
            <pc:docMk/>
            <pc:sldMk cId="4015103334" sldId="269"/>
            <ac:picMk id="16" creationId="{9DE68A01-1F2D-0098-7CF1-8B763AC7501B}"/>
          </ac:picMkLst>
        </pc:picChg>
        <pc:picChg chg="mod">
          <ac:chgData name="Krzysztof Kanoniak" userId="S::krzysztof.kanoniak@ue.wroc.pl::95d478e4-6995-4870-851e-96bd1d2826d7" providerId="AD" clId="Web-{505E8C13-3EBF-180E-6C97-8AB871EC3243}" dt="2024-03-13T15:14:06.968" v="790" actId="1076"/>
          <ac:picMkLst>
            <pc:docMk/>
            <pc:sldMk cId="4015103334" sldId="269"/>
            <ac:picMk id="17" creationId="{35C99167-D8B7-79D5-7574-D42F9C5C99A2}"/>
          </ac:picMkLst>
        </pc:picChg>
        <pc:picChg chg="del">
          <ac:chgData name="Krzysztof Kanoniak" userId="S::krzysztof.kanoniak@ue.wroc.pl::95d478e4-6995-4870-851e-96bd1d2826d7" providerId="AD" clId="Web-{505E8C13-3EBF-180E-6C97-8AB871EC3243}" dt="2024-03-13T15:13:38.920" v="782"/>
          <ac:picMkLst>
            <pc:docMk/>
            <pc:sldMk cId="4015103334" sldId="269"/>
            <ac:picMk id="18" creationId="{7C6214C0-96E4-C52E-DE46-C5F9CD4E4480}"/>
          </ac:picMkLst>
        </pc:picChg>
      </pc:sldChg>
      <pc:sldChg chg="delSp modSp add replId">
        <pc:chgData name="Krzysztof Kanoniak" userId="S::krzysztof.kanoniak@ue.wroc.pl::95d478e4-6995-4870-851e-96bd1d2826d7" providerId="AD" clId="Web-{505E8C13-3EBF-180E-6C97-8AB871EC3243}" dt="2024-03-13T15:14:39.532" v="799" actId="1076"/>
        <pc:sldMkLst>
          <pc:docMk/>
          <pc:sldMk cId="3345173694" sldId="270"/>
        </pc:sldMkLst>
        <pc:spChg chg="mod">
          <ac:chgData name="Krzysztof Kanoniak" userId="S::krzysztof.kanoniak@ue.wroc.pl::95d478e4-6995-4870-851e-96bd1d2826d7" providerId="AD" clId="Web-{505E8C13-3EBF-180E-6C97-8AB871EC3243}" dt="2024-03-13T15:14:31.688" v="797" actId="20577"/>
          <ac:spMkLst>
            <pc:docMk/>
            <pc:sldMk cId="3345173694" sldId="270"/>
            <ac:spMk id="7" creationId="{F9B89567-2C2B-3A16-DE02-BCC05F4BEB7A}"/>
          </ac:spMkLst>
        </pc:spChg>
        <pc:spChg chg="del">
          <ac:chgData name="Krzysztof Kanoniak" userId="S::krzysztof.kanoniak@ue.wroc.pl::95d478e4-6995-4870-851e-96bd1d2826d7" providerId="AD" clId="Web-{505E8C13-3EBF-180E-6C97-8AB871EC3243}" dt="2024-03-13T15:14:33.782" v="798"/>
          <ac:spMkLst>
            <pc:docMk/>
            <pc:sldMk cId="3345173694" sldId="270"/>
            <ac:spMk id="10" creationId="{B1633878-D0D4-736D-3047-F70698BF64D3}"/>
          </ac:spMkLst>
        </pc:spChg>
        <pc:picChg chg="mod">
          <ac:chgData name="Krzysztof Kanoniak" userId="S::krzysztof.kanoniak@ue.wroc.pl::95d478e4-6995-4870-851e-96bd1d2826d7" providerId="AD" clId="Web-{505E8C13-3EBF-180E-6C97-8AB871EC3243}" dt="2024-03-13T15:14:39.532" v="799" actId="1076"/>
          <ac:picMkLst>
            <pc:docMk/>
            <pc:sldMk cId="3345173694" sldId="270"/>
            <ac:picMk id="8" creationId="{3AEEFE8D-01F1-B1A2-596D-00946EFA198E}"/>
          </ac:picMkLst>
        </pc:picChg>
      </pc:sldChg>
    </pc:docChg>
  </pc:docChgLst>
  <pc:docChgLst>
    <pc:chgData name="Krzysztof Kanoniak" userId="S::krzysztof.kanoniak@ue.wroc.pl::95d478e4-6995-4870-851e-96bd1d2826d7" providerId="AD" clId="Web-{B787EC08-25E8-1415-670A-6C2B6C23A635}"/>
    <pc:docChg chg="addSld modSld sldOrd">
      <pc:chgData name="Krzysztof Kanoniak" userId="S::krzysztof.kanoniak@ue.wroc.pl::95d478e4-6995-4870-851e-96bd1d2826d7" providerId="AD" clId="Web-{B787EC08-25E8-1415-670A-6C2B6C23A635}" dt="2024-03-19T10:53:01.034" v="32"/>
      <pc:docMkLst>
        <pc:docMk/>
      </pc:docMkLst>
      <pc:sldChg chg="modSp">
        <pc:chgData name="Krzysztof Kanoniak" userId="S::krzysztof.kanoniak@ue.wroc.pl::95d478e4-6995-4870-851e-96bd1d2826d7" providerId="AD" clId="Web-{B787EC08-25E8-1415-670A-6C2B6C23A635}" dt="2024-03-19T10:50:57.703" v="17" actId="20577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B787EC08-25E8-1415-670A-6C2B6C23A635}" dt="2024-03-19T10:50:57.703" v="17" actId="20577"/>
          <ac:spMkLst>
            <pc:docMk/>
            <pc:sldMk cId="347688558" sldId="258"/>
            <ac:spMk id="11" creationId="{B2FBC919-83A9-766F-2354-190D11252E65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1:02.562" v="20" actId="20577"/>
        <pc:sldMkLst>
          <pc:docMk/>
          <pc:sldMk cId="1777094092" sldId="259"/>
        </pc:sldMkLst>
        <pc:spChg chg="mod">
          <ac:chgData name="Krzysztof Kanoniak" userId="S::krzysztof.kanoniak@ue.wroc.pl::95d478e4-6995-4870-851e-96bd1d2826d7" providerId="AD" clId="Web-{B787EC08-25E8-1415-670A-6C2B6C23A635}" dt="2024-03-19T10:51:02.562" v="20" actId="20577"/>
          <ac:spMkLst>
            <pc:docMk/>
            <pc:sldMk cId="1777094092" sldId="259"/>
            <ac:spMk id="13" creationId="{C7C26D5F-1A86-4B0A-2886-774370511EB7}"/>
          </ac:spMkLst>
        </pc:spChg>
      </pc:sldChg>
      <pc:sldChg chg="ord">
        <pc:chgData name="Krzysztof Kanoniak" userId="S::krzysztof.kanoniak@ue.wroc.pl::95d478e4-6995-4870-851e-96bd1d2826d7" providerId="AD" clId="Web-{B787EC08-25E8-1415-670A-6C2B6C23A635}" dt="2024-03-19T10:53:01.034" v="32"/>
        <pc:sldMkLst>
          <pc:docMk/>
          <pc:sldMk cId="2615537160" sldId="289"/>
        </pc:sldMkLst>
      </pc:sldChg>
      <pc:sldChg chg="ord">
        <pc:chgData name="Krzysztof Kanoniak" userId="S::krzysztof.kanoniak@ue.wroc.pl::95d478e4-6995-4870-851e-96bd1d2826d7" providerId="AD" clId="Web-{B787EC08-25E8-1415-670A-6C2B6C23A635}" dt="2024-03-19T10:53:01.034" v="31"/>
        <pc:sldMkLst>
          <pc:docMk/>
          <pc:sldMk cId="2741742770" sldId="290"/>
        </pc:sldMkLst>
      </pc:sldChg>
      <pc:sldChg chg="modSp">
        <pc:chgData name="Krzysztof Kanoniak" userId="S::krzysztof.kanoniak@ue.wroc.pl::95d478e4-6995-4870-851e-96bd1d2826d7" providerId="AD" clId="Web-{B787EC08-25E8-1415-670A-6C2B6C23A635}" dt="2024-03-19T10:50:52.078" v="15" actId="20577"/>
        <pc:sldMkLst>
          <pc:docMk/>
          <pc:sldMk cId="2494776898" sldId="295"/>
        </pc:sldMkLst>
        <pc:spChg chg="mod">
          <ac:chgData name="Krzysztof Kanoniak" userId="S::krzysztof.kanoniak@ue.wroc.pl::95d478e4-6995-4870-851e-96bd1d2826d7" providerId="AD" clId="Web-{B787EC08-25E8-1415-670A-6C2B6C23A635}" dt="2024-03-19T10:50:52.078" v="15" actId="20577"/>
          <ac:spMkLst>
            <pc:docMk/>
            <pc:sldMk cId="2494776898" sldId="295"/>
            <ac:spMk id="7" creationId="{F9B89567-2C2B-3A16-DE02-BCC05F4BEB7A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0:47.484" v="14" actId="20577"/>
        <pc:sldMkLst>
          <pc:docMk/>
          <pc:sldMk cId="3805572135" sldId="296"/>
        </pc:sldMkLst>
        <pc:spChg chg="mod">
          <ac:chgData name="Krzysztof Kanoniak" userId="S::krzysztof.kanoniak@ue.wroc.pl::95d478e4-6995-4870-851e-96bd1d2826d7" providerId="AD" clId="Web-{B787EC08-25E8-1415-670A-6C2B6C23A635}" dt="2024-03-19T10:50:47.484" v="14" actId="20577"/>
          <ac:spMkLst>
            <pc:docMk/>
            <pc:sldMk cId="3805572135" sldId="296"/>
            <ac:spMk id="7" creationId="{F9B89567-2C2B-3A16-DE02-BCC05F4BEB7A}"/>
          </ac:spMkLst>
        </pc:spChg>
      </pc:sldChg>
      <pc:sldChg chg="modSp">
        <pc:chgData name="Krzysztof Kanoniak" userId="S::krzysztof.kanoniak@ue.wroc.pl::95d478e4-6995-4870-851e-96bd1d2826d7" providerId="AD" clId="Web-{B787EC08-25E8-1415-670A-6C2B6C23A635}" dt="2024-03-19T10:50:04.295" v="3" actId="14100"/>
        <pc:sldMkLst>
          <pc:docMk/>
          <pc:sldMk cId="3110058710" sldId="299"/>
        </pc:sldMkLst>
        <pc:spChg chg="mod">
          <ac:chgData name="Krzysztof Kanoniak" userId="S::krzysztof.kanoniak@ue.wroc.pl::95d478e4-6995-4870-851e-96bd1d2826d7" providerId="AD" clId="Web-{B787EC08-25E8-1415-670A-6C2B6C23A635}" dt="2024-03-19T10:50:04.295" v="3" actId="14100"/>
          <ac:spMkLst>
            <pc:docMk/>
            <pc:sldMk cId="3110058710" sldId="299"/>
            <ac:spMk id="2" creationId="{040946D5-DFB9-9792-AD6F-25DDFB1D2EA6}"/>
          </ac:spMkLst>
        </pc:spChg>
        <pc:spChg chg="mod">
          <ac:chgData name="Krzysztof Kanoniak" userId="S::krzysztof.kanoniak@ue.wroc.pl::95d478e4-6995-4870-851e-96bd1d2826d7" providerId="AD" clId="Web-{B787EC08-25E8-1415-670A-6C2B6C23A635}" dt="2024-03-19T10:49:56.983" v="0" actId="1076"/>
          <ac:spMkLst>
            <pc:docMk/>
            <pc:sldMk cId="3110058710" sldId="299"/>
            <ac:spMk id="17" creationId="{01398AF7-CCB1-03EF-D8ED-BF62764DB9C6}"/>
          </ac:spMkLst>
        </pc:spChg>
      </pc:sldChg>
      <pc:sldChg chg="addSp delSp modSp add replId">
        <pc:chgData name="Krzysztof Kanoniak" userId="S::krzysztof.kanoniak@ue.wroc.pl::95d478e4-6995-4870-851e-96bd1d2826d7" providerId="AD" clId="Web-{B787EC08-25E8-1415-670A-6C2B6C23A635}" dt="2024-03-19T10:52:19.142" v="28" actId="14100"/>
        <pc:sldMkLst>
          <pc:docMk/>
          <pc:sldMk cId="1105788473" sldId="301"/>
        </pc:sldMkLst>
        <pc:spChg chg="mod">
          <ac:chgData name="Krzysztof Kanoniak" userId="S::krzysztof.kanoniak@ue.wroc.pl::95d478e4-6995-4870-851e-96bd1d2826d7" providerId="AD" clId="Web-{B787EC08-25E8-1415-670A-6C2B6C23A635}" dt="2024-03-19T10:52:19.142" v="28" actId="14100"/>
          <ac:spMkLst>
            <pc:docMk/>
            <pc:sldMk cId="1105788473" sldId="301"/>
            <ac:spMk id="7" creationId="{F9B89567-2C2B-3A16-DE02-BCC05F4BEB7A}"/>
          </ac:spMkLst>
        </pc:spChg>
        <pc:spChg chg="add">
          <ac:chgData name="Krzysztof Kanoniak" userId="S::krzysztof.kanoniak@ue.wroc.pl::95d478e4-6995-4870-851e-96bd1d2826d7" providerId="AD" clId="Web-{B787EC08-25E8-1415-670A-6C2B6C23A635}" dt="2024-03-19T10:52:07.048" v="27"/>
          <ac:spMkLst>
            <pc:docMk/>
            <pc:sldMk cId="1105788473" sldId="301"/>
            <ac:spMk id="13" creationId="{CCB430A9-2218-29E1-D664-DE9B79C424C4}"/>
          </ac:spMkLst>
        </pc:spChg>
        <pc:picChg chg="del">
          <ac:chgData name="Krzysztof Kanoniak" userId="S::krzysztof.kanoniak@ue.wroc.pl::95d478e4-6995-4870-851e-96bd1d2826d7" providerId="AD" clId="Web-{B787EC08-25E8-1415-670A-6C2B6C23A635}" dt="2024-03-19T10:51:28.813" v="23"/>
          <ac:picMkLst>
            <pc:docMk/>
            <pc:sldMk cId="1105788473" sldId="301"/>
            <ac:picMk id="8" creationId="{3AEEFE8D-01F1-B1A2-596D-00946EFA198E}"/>
          </ac:picMkLst>
        </pc:picChg>
        <pc:picChg chg="add mod modCrop">
          <ac:chgData name="Krzysztof Kanoniak" userId="S::krzysztof.kanoniak@ue.wroc.pl::95d478e4-6995-4870-851e-96bd1d2826d7" providerId="AD" clId="Web-{B787EC08-25E8-1415-670A-6C2B6C23A635}" dt="2024-03-19T10:51:50.564" v="26"/>
          <ac:picMkLst>
            <pc:docMk/>
            <pc:sldMk cId="1105788473" sldId="301"/>
            <ac:picMk id="10" creationId="{33F7E35D-0F6B-4F28-2FA3-936B0137ECF6}"/>
          </ac:picMkLst>
        </pc:picChg>
      </pc:sldChg>
    </pc:docChg>
  </pc:docChgLst>
  <pc:docChgLst>
    <pc:chgData name="Krzysztof Kanoniak" userId="95d478e4-6995-4870-851e-96bd1d2826d7" providerId="ADAL" clId="{876C230E-F3B3-954D-BEF7-0C55577E4293}"/>
    <pc:docChg chg="undo custSel modSld">
      <pc:chgData name="Krzysztof Kanoniak" userId="95d478e4-6995-4870-851e-96bd1d2826d7" providerId="ADAL" clId="{876C230E-F3B3-954D-BEF7-0C55577E4293}" dt="2024-03-28T11:05:34.348" v="151"/>
      <pc:docMkLst>
        <pc:docMk/>
      </pc:docMkLst>
      <pc:sldChg chg="modSp mod">
        <pc:chgData name="Krzysztof Kanoniak" userId="95d478e4-6995-4870-851e-96bd1d2826d7" providerId="ADAL" clId="{876C230E-F3B3-954D-BEF7-0C55577E4293}" dt="2024-03-28T10:55:20.176" v="5" actId="14100"/>
        <pc:sldMkLst>
          <pc:docMk/>
          <pc:sldMk cId="650317164" sldId="256"/>
        </pc:sldMkLst>
        <pc:spChg chg="mod">
          <ac:chgData name="Krzysztof Kanoniak" userId="95d478e4-6995-4870-851e-96bd1d2826d7" providerId="ADAL" clId="{876C230E-F3B3-954D-BEF7-0C55577E4293}" dt="2024-03-28T10:55:20.176" v="5" actId="14100"/>
          <ac:spMkLst>
            <pc:docMk/>
            <pc:sldMk cId="650317164" sldId="256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5:17.768" v="4" actId="14100"/>
          <ac:spMkLst>
            <pc:docMk/>
            <pc:sldMk cId="650317164" sldId="256"/>
            <ac:spMk id="12" creationId="{31438E36-EB23-3D4A-5D54-E031F839371B}"/>
          </ac:spMkLst>
        </pc:spChg>
      </pc:sldChg>
      <pc:sldChg chg="addSp delSp modSp mod">
        <pc:chgData name="Krzysztof Kanoniak" userId="95d478e4-6995-4870-851e-96bd1d2826d7" providerId="ADAL" clId="{876C230E-F3B3-954D-BEF7-0C55577E4293}" dt="2024-03-28T10:59:38.364" v="46" actId="164"/>
        <pc:sldMkLst>
          <pc:docMk/>
          <pc:sldMk cId="238250291" sldId="257"/>
        </pc:sldMkLst>
        <pc:spChg chg="mod topLvl">
          <ac:chgData name="Krzysztof Kanoniak" userId="95d478e4-6995-4870-851e-96bd1d2826d7" providerId="ADAL" clId="{876C230E-F3B3-954D-BEF7-0C55577E4293}" dt="2024-03-28T10:59:38.364" v="46" actId="164"/>
          <ac:spMkLst>
            <pc:docMk/>
            <pc:sldMk cId="238250291" sldId="257"/>
            <ac:spMk id="12" creationId="{31438E36-EB23-3D4A-5D54-E031F839371B}"/>
          </ac:spMkLst>
        </pc:spChg>
        <pc:grpChg chg="del">
          <ac:chgData name="Krzysztof Kanoniak" userId="95d478e4-6995-4870-851e-96bd1d2826d7" providerId="ADAL" clId="{876C230E-F3B3-954D-BEF7-0C55577E4293}" dt="2024-03-28T10:58:14.603" v="31" actId="165"/>
          <ac:grpSpMkLst>
            <pc:docMk/>
            <pc:sldMk cId="238250291" sldId="257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0:59:38.364" v="46" actId="164"/>
          <ac:grpSpMkLst>
            <pc:docMk/>
            <pc:sldMk cId="238250291" sldId="257"/>
            <ac:grpSpMk id="8" creationId="{6A62F1BC-1CE0-012E-34DE-A71405FE9FD5}"/>
          </ac:grpSpMkLst>
        </pc:grpChg>
        <pc:picChg chg="add del mod">
          <ac:chgData name="Krzysztof Kanoniak" userId="95d478e4-6995-4870-851e-96bd1d2826d7" providerId="ADAL" clId="{876C230E-F3B3-954D-BEF7-0C55577E4293}" dt="2024-03-28T10:58:58.354" v="39" actId="478"/>
          <ac:picMkLst>
            <pc:docMk/>
            <pc:sldMk cId="238250291" sldId="257"/>
            <ac:picMk id="2" creationId="{EDFE309E-36EE-A069-1322-A443F2BF428F}"/>
          </ac:picMkLst>
        </pc:picChg>
        <pc:picChg chg="add mod">
          <ac:chgData name="Krzysztof Kanoniak" userId="95d478e4-6995-4870-851e-96bd1d2826d7" providerId="ADAL" clId="{876C230E-F3B3-954D-BEF7-0C55577E4293}" dt="2024-03-28T10:59:38.364" v="46" actId="164"/>
          <ac:picMkLst>
            <pc:docMk/>
            <pc:sldMk cId="238250291" sldId="257"/>
            <ac:picMk id="4" creationId="{D2DC5ABE-3F4D-EA1A-7908-5A07EA262842}"/>
          </ac:picMkLst>
        </pc:picChg>
        <pc:picChg chg="del mod topLvl">
          <ac:chgData name="Krzysztof Kanoniak" userId="95d478e4-6995-4870-851e-96bd1d2826d7" providerId="ADAL" clId="{876C230E-F3B3-954D-BEF7-0C55577E4293}" dt="2024-03-28T10:58:59.355" v="40" actId="478"/>
          <ac:picMkLst>
            <pc:docMk/>
            <pc:sldMk cId="238250291" sldId="257"/>
            <ac:picMk id="9" creationId="{8F67BF19-E808-CBE3-3313-C7693FE4C008}"/>
          </ac:picMkLst>
        </pc:picChg>
        <pc:cxnChg chg="mod topLvl">
          <ac:chgData name="Krzysztof Kanoniak" userId="95d478e4-6995-4870-851e-96bd1d2826d7" providerId="ADAL" clId="{876C230E-F3B3-954D-BEF7-0C55577E4293}" dt="2024-03-28T10:59:38.364" v="46" actId="164"/>
          <ac:cxnSpMkLst>
            <pc:docMk/>
            <pc:sldMk cId="238250291" sldId="257"/>
            <ac:cxnSpMk id="6" creationId="{6481A8FF-89B1-8F67-C41D-6C9D45F1F8DB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15.784" v="56"/>
        <pc:sldMkLst>
          <pc:docMk/>
          <pc:sldMk cId="347688558" sldId="258"/>
        </pc:sldMkLst>
        <pc:spChg chg="mod">
          <ac:chgData name="Krzysztof Kanoniak" userId="95d478e4-6995-4870-851e-96bd1d2826d7" providerId="ADAL" clId="{876C230E-F3B3-954D-BEF7-0C55577E4293}" dt="2024-03-28T11:00:15.784" v="56"/>
          <ac:spMkLst>
            <pc:docMk/>
            <pc:sldMk cId="347688558" sldId="258"/>
            <ac:spMk id="13" creationId="{681236BE-D9E0-4CAB-F4E7-76998D717414}"/>
          </ac:spMkLst>
        </pc:spChg>
        <pc:grpChg chg="del">
          <ac:chgData name="Krzysztof Kanoniak" userId="95d478e4-6995-4870-851e-96bd1d2826d7" providerId="ADAL" clId="{876C230E-F3B3-954D-BEF7-0C55577E4293}" dt="2024-03-28T11:00:15.336" v="55" actId="478"/>
          <ac:grpSpMkLst>
            <pc:docMk/>
            <pc:sldMk cId="347688558" sldId="258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15.784" v="56"/>
          <ac:grpSpMkLst>
            <pc:docMk/>
            <pc:sldMk cId="347688558" sldId="258"/>
            <ac:grpSpMk id="4" creationId="{E887EF7E-B125-5F80-B4E2-A8134AC22B9A}"/>
          </ac:grpSpMkLst>
        </pc:grpChg>
        <pc:picChg chg="mod">
          <ac:chgData name="Krzysztof Kanoniak" userId="95d478e4-6995-4870-851e-96bd1d2826d7" providerId="ADAL" clId="{876C230E-F3B3-954D-BEF7-0C55577E4293}" dt="2024-03-28T11:00:15.784" v="56"/>
          <ac:picMkLst>
            <pc:docMk/>
            <pc:sldMk cId="347688558" sldId="258"/>
            <ac:picMk id="14" creationId="{A9E7796A-9D41-7FBC-4A7A-6807CC0B2605}"/>
          </ac:picMkLst>
        </pc:picChg>
        <pc:cxnChg chg="mod">
          <ac:chgData name="Krzysztof Kanoniak" userId="95d478e4-6995-4870-851e-96bd1d2826d7" providerId="ADAL" clId="{876C230E-F3B3-954D-BEF7-0C55577E4293}" dt="2024-03-28T11:00:15.784" v="56"/>
          <ac:cxnSpMkLst>
            <pc:docMk/>
            <pc:sldMk cId="347688558" sldId="258"/>
            <ac:cxnSpMk id="10" creationId="{1F94C28C-90B7-B6A5-7BE7-C3208210DEFB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19.816" v="58"/>
        <pc:sldMkLst>
          <pc:docMk/>
          <pc:sldMk cId="1777094092" sldId="259"/>
        </pc:sldMkLst>
        <pc:spChg chg="mod">
          <ac:chgData name="Krzysztof Kanoniak" userId="95d478e4-6995-4870-851e-96bd1d2826d7" providerId="ADAL" clId="{876C230E-F3B3-954D-BEF7-0C55577E4293}" dt="2024-03-28T11:00:19.816" v="58"/>
          <ac:spMkLst>
            <pc:docMk/>
            <pc:sldMk cId="1777094092" sldId="259"/>
            <ac:spMk id="10" creationId="{ABCB5F83-B1F2-3F60-FFC8-F6F900CDDED4}"/>
          </ac:spMkLst>
        </pc:spChg>
        <pc:grpChg chg="add mod">
          <ac:chgData name="Krzysztof Kanoniak" userId="95d478e4-6995-4870-851e-96bd1d2826d7" providerId="ADAL" clId="{876C230E-F3B3-954D-BEF7-0C55577E4293}" dt="2024-03-28T11:00:19.816" v="58"/>
          <ac:grpSpMkLst>
            <pc:docMk/>
            <pc:sldMk cId="1777094092" sldId="259"/>
            <ac:grpSpMk id="2" creationId="{21528FA2-DA85-CD14-95B0-C55B8A0905F7}"/>
          </ac:grpSpMkLst>
        </pc:grpChg>
        <pc:grpChg chg="del">
          <ac:chgData name="Krzysztof Kanoniak" userId="95d478e4-6995-4870-851e-96bd1d2826d7" providerId="ADAL" clId="{876C230E-F3B3-954D-BEF7-0C55577E4293}" dt="2024-03-28T11:00:19.320" v="57" actId="478"/>
          <ac:grpSpMkLst>
            <pc:docMk/>
            <pc:sldMk cId="1777094092" sldId="259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0:19.816" v="58"/>
          <ac:picMkLst>
            <pc:docMk/>
            <pc:sldMk cId="1777094092" sldId="259"/>
            <ac:picMk id="11" creationId="{EB1CC1E4-2856-AAB0-DEC3-321882F40A22}"/>
          </ac:picMkLst>
        </pc:picChg>
        <pc:cxnChg chg="mod">
          <ac:chgData name="Krzysztof Kanoniak" userId="95d478e4-6995-4870-851e-96bd1d2826d7" providerId="ADAL" clId="{876C230E-F3B3-954D-BEF7-0C55577E4293}" dt="2024-03-28T11:00:19.816" v="58"/>
          <ac:cxnSpMkLst>
            <pc:docMk/>
            <pc:sldMk cId="1777094092" sldId="259"/>
            <ac:cxnSpMk id="4" creationId="{744A0265-168D-E093-16FF-D7A8F4FF356B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50.748" v="72"/>
        <pc:sldMkLst>
          <pc:docMk/>
          <pc:sldMk cId="3025685461" sldId="260"/>
        </pc:sldMkLst>
        <pc:spChg chg="mod">
          <ac:chgData name="Krzysztof Kanoniak" userId="95d478e4-6995-4870-851e-96bd1d2826d7" providerId="ADAL" clId="{876C230E-F3B3-954D-BEF7-0C55577E4293}" dt="2024-03-28T11:00:50.748" v="72"/>
          <ac:spMkLst>
            <pc:docMk/>
            <pc:sldMk cId="3025685461" sldId="260"/>
            <ac:spMk id="10" creationId="{9F34B792-DF5A-B38A-BFC5-C1BF05EB91A8}"/>
          </ac:spMkLst>
        </pc:spChg>
        <pc:grpChg chg="del">
          <ac:chgData name="Krzysztof Kanoniak" userId="95d478e4-6995-4870-851e-96bd1d2826d7" providerId="ADAL" clId="{876C230E-F3B3-954D-BEF7-0C55577E4293}" dt="2024-03-28T11:00:50.366" v="71" actId="478"/>
          <ac:grpSpMkLst>
            <pc:docMk/>
            <pc:sldMk cId="3025685461" sldId="260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50.748" v="72"/>
          <ac:grpSpMkLst>
            <pc:docMk/>
            <pc:sldMk cId="3025685461" sldId="260"/>
            <ac:grpSpMk id="4" creationId="{4FF62DC2-39F3-F2AC-8D02-79E220F741F0}"/>
          </ac:grpSpMkLst>
        </pc:grpChg>
        <pc:picChg chg="mod">
          <ac:chgData name="Krzysztof Kanoniak" userId="95d478e4-6995-4870-851e-96bd1d2826d7" providerId="ADAL" clId="{876C230E-F3B3-954D-BEF7-0C55577E4293}" dt="2024-03-28T11:00:50.748" v="72"/>
          <ac:picMkLst>
            <pc:docMk/>
            <pc:sldMk cId="3025685461" sldId="260"/>
            <ac:picMk id="11" creationId="{4A8ABC1A-81C3-432A-8FE9-87741A7D6403}"/>
          </ac:picMkLst>
        </pc:picChg>
        <pc:cxnChg chg="mod">
          <ac:chgData name="Krzysztof Kanoniak" userId="95d478e4-6995-4870-851e-96bd1d2826d7" providerId="ADAL" clId="{876C230E-F3B3-954D-BEF7-0C55577E4293}" dt="2024-03-28T11:00:50.748" v="72"/>
          <ac:cxnSpMkLst>
            <pc:docMk/>
            <pc:sldMk cId="3025685461" sldId="260"/>
            <ac:cxnSpMk id="8" creationId="{B06D42BC-F772-7ED4-FB73-3666D1279A1E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42.816" v="68"/>
        <pc:sldMkLst>
          <pc:docMk/>
          <pc:sldMk cId="1891550134" sldId="261"/>
        </pc:sldMkLst>
        <pc:spChg chg="mod">
          <ac:chgData name="Krzysztof Kanoniak" userId="95d478e4-6995-4870-851e-96bd1d2826d7" providerId="ADAL" clId="{876C230E-F3B3-954D-BEF7-0C55577E4293}" dt="2024-03-28T11:00:42.816" v="68"/>
          <ac:spMkLst>
            <pc:docMk/>
            <pc:sldMk cId="1891550134" sldId="261"/>
            <ac:spMk id="10" creationId="{7BF05472-AC21-B48E-924D-372B5BBEFE27}"/>
          </ac:spMkLst>
        </pc:spChg>
        <pc:grpChg chg="del">
          <ac:chgData name="Krzysztof Kanoniak" userId="95d478e4-6995-4870-851e-96bd1d2826d7" providerId="ADAL" clId="{876C230E-F3B3-954D-BEF7-0C55577E4293}" dt="2024-03-28T11:00:42.417" v="67" actId="478"/>
          <ac:grpSpMkLst>
            <pc:docMk/>
            <pc:sldMk cId="1891550134" sldId="261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42.816" v="68"/>
          <ac:grpSpMkLst>
            <pc:docMk/>
            <pc:sldMk cId="1891550134" sldId="261"/>
            <ac:grpSpMk id="4" creationId="{30D8635D-3E8E-CEA2-35D3-5D817C72067E}"/>
          </ac:grpSpMkLst>
        </pc:grpChg>
        <pc:picChg chg="mod">
          <ac:chgData name="Krzysztof Kanoniak" userId="95d478e4-6995-4870-851e-96bd1d2826d7" providerId="ADAL" clId="{876C230E-F3B3-954D-BEF7-0C55577E4293}" dt="2024-03-28T11:00:42.816" v="68"/>
          <ac:picMkLst>
            <pc:docMk/>
            <pc:sldMk cId="1891550134" sldId="261"/>
            <ac:picMk id="11" creationId="{0BE584E0-7E36-A186-A513-5ADC37C4F10E}"/>
          </ac:picMkLst>
        </pc:picChg>
        <pc:cxnChg chg="mod">
          <ac:chgData name="Krzysztof Kanoniak" userId="95d478e4-6995-4870-851e-96bd1d2826d7" providerId="ADAL" clId="{876C230E-F3B3-954D-BEF7-0C55577E4293}" dt="2024-03-28T11:00:42.816" v="68"/>
          <ac:cxnSpMkLst>
            <pc:docMk/>
            <pc:sldMk cId="1891550134" sldId="261"/>
            <ac:cxnSpMk id="8" creationId="{9919DF3F-A858-C78C-285B-C644D5C9EE3C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0:59:57.422" v="48"/>
        <pc:sldMkLst>
          <pc:docMk/>
          <pc:sldMk cId="2092674669" sldId="262"/>
        </pc:sldMkLst>
        <pc:spChg chg="mod">
          <ac:chgData name="Krzysztof Kanoniak" userId="95d478e4-6995-4870-851e-96bd1d2826d7" providerId="ADAL" clId="{876C230E-F3B3-954D-BEF7-0C55577E4293}" dt="2024-03-28T10:59:57.422" v="48"/>
          <ac:spMkLst>
            <pc:docMk/>
            <pc:sldMk cId="2092674669" sldId="262"/>
            <ac:spMk id="13" creationId="{71C8256E-0F57-430D-0728-54373FCE358C}"/>
          </ac:spMkLst>
        </pc:spChg>
        <pc:grpChg chg="add mod">
          <ac:chgData name="Krzysztof Kanoniak" userId="95d478e4-6995-4870-851e-96bd1d2826d7" providerId="ADAL" clId="{876C230E-F3B3-954D-BEF7-0C55577E4293}" dt="2024-03-28T10:59:57.422" v="48"/>
          <ac:grpSpMkLst>
            <pc:docMk/>
            <pc:sldMk cId="2092674669" sldId="262"/>
            <ac:grpSpMk id="2" creationId="{22623E4E-E551-18A9-4565-1C323E6DDD93}"/>
          </ac:grpSpMkLst>
        </pc:grpChg>
        <pc:grpChg chg="del">
          <ac:chgData name="Krzysztof Kanoniak" userId="95d478e4-6995-4870-851e-96bd1d2826d7" providerId="ADAL" clId="{876C230E-F3B3-954D-BEF7-0C55577E4293}" dt="2024-03-28T10:59:49.667" v="47" actId="478"/>
          <ac:grpSpMkLst>
            <pc:docMk/>
            <pc:sldMk cId="2092674669" sldId="262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0:59:57.422" v="48"/>
          <ac:picMkLst>
            <pc:docMk/>
            <pc:sldMk cId="2092674669" sldId="262"/>
            <ac:picMk id="14" creationId="{7F3D6D05-E1C9-A603-102B-D819D77B276C}"/>
          </ac:picMkLst>
        </pc:picChg>
        <pc:cxnChg chg="mod">
          <ac:chgData name="Krzysztof Kanoniak" userId="95d478e4-6995-4870-851e-96bd1d2826d7" providerId="ADAL" clId="{876C230E-F3B3-954D-BEF7-0C55577E4293}" dt="2024-03-28T10:59:57.422" v="48"/>
          <ac:cxnSpMkLst>
            <pc:docMk/>
            <pc:sldMk cId="2092674669" sldId="262"/>
            <ac:cxnSpMk id="11" creationId="{D05AC961-44F4-5B42-D477-20557EF29EC6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32.473" v="64"/>
        <pc:sldMkLst>
          <pc:docMk/>
          <pc:sldMk cId="1126480586" sldId="263"/>
        </pc:sldMkLst>
        <pc:spChg chg="mod">
          <ac:chgData name="Krzysztof Kanoniak" userId="95d478e4-6995-4870-851e-96bd1d2826d7" providerId="ADAL" clId="{876C230E-F3B3-954D-BEF7-0C55577E4293}" dt="2024-03-28T11:00:32.473" v="64"/>
          <ac:spMkLst>
            <pc:docMk/>
            <pc:sldMk cId="1126480586" sldId="263"/>
            <ac:spMk id="13" creationId="{203AB982-9882-5C24-D772-A5AB534819CC}"/>
          </ac:spMkLst>
        </pc:spChg>
        <pc:grpChg chg="del">
          <ac:chgData name="Krzysztof Kanoniak" userId="95d478e4-6995-4870-851e-96bd1d2826d7" providerId="ADAL" clId="{876C230E-F3B3-954D-BEF7-0C55577E4293}" dt="2024-03-28T11:00:31.792" v="63" actId="478"/>
          <ac:grpSpMkLst>
            <pc:docMk/>
            <pc:sldMk cId="1126480586" sldId="263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32.473" v="64"/>
          <ac:grpSpMkLst>
            <pc:docMk/>
            <pc:sldMk cId="1126480586" sldId="263"/>
            <ac:grpSpMk id="4" creationId="{219BE21A-EE26-7610-A453-52C6688F35F8}"/>
          </ac:grpSpMkLst>
        </pc:grpChg>
        <pc:picChg chg="mod">
          <ac:chgData name="Krzysztof Kanoniak" userId="95d478e4-6995-4870-851e-96bd1d2826d7" providerId="ADAL" clId="{876C230E-F3B3-954D-BEF7-0C55577E4293}" dt="2024-03-28T11:00:32.473" v="64"/>
          <ac:picMkLst>
            <pc:docMk/>
            <pc:sldMk cId="1126480586" sldId="263"/>
            <ac:picMk id="14" creationId="{0AFC860B-4B87-C067-670C-EF6CE1208419}"/>
          </ac:picMkLst>
        </pc:picChg>
        <pc:cxnChg chg="mod">
          <ac:chgData name="Krzysztof Kanoniak" userId="95d478e4-6995-4870-851e-96bd1d2826d7" providerId="ADAL" clId="{876C230E-F3B3-954D-BEF7-0C55577E4293}" dt="2024-03-28T11:00:32.473" v="64"/>
          <ac:cxnSpMkLst>
            <pc:docMk/>
            <pc:sldMk cId="1126480586" sldId="263"/>
            <ac:cxnSpMk id="11" creationId="{AEE889F7-680F-33C4-6A7A-2B58C73E1854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35.755" v="66"/>
        <pc:sldMkLst>
          <pc:docMk/>
          <pc:sldMk cId="1609286464" sldId="264"/>
        </pc:sldMkLst>
        <pc:spChg chg="mod">
          <ac:chgData name="Krzysztof Kanoniak" userId="95d478e4-6995-4870-851e-96bd1d2826d7" providerId="ADAL" clId="{876C230E-F3B3-954D-BEF7-0C55577E4293}" dt="2024-03-28T11:00:35.755" v="66"/>
          <ac:spMkLst>
            <pc:docMk/>
            <pc:sldMk cId="1609286464" sldId="264"/>
            <ac:spMk id="15" creationId="{FA9F41D9-BC25-3644-CE5F-E4DFB8E2D383}"/>
          </ac:spMkLst>
        </pc:spChg>
        <pc:grpChg chg="del">
          <ac:chgData name="Krzysztof Kanoniak" userId="95d478e4-6995-4870-851e-96bd1d2826d7" providerId="ADAL" clId="{876C230E-F3B3-954D-BEF7-0C55577E4293}" dt="2024-03-28T11:00:35.230" v="65" actId="478"/>
          <ac:grpSpMkLst>
            <pc:docMk/>
            <pc:sldMk cId="1609286464" sldId="264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35.755" v="66"/>
          <ac:grpSpMkLst>
            <pc:docMk/>
            <pc:sldMk cId="1609286464" sldId="264"/>
            <ac:grpSpMk id="4" creationId="{75631DF1-D703-3D46-CC37-A8A48EB05A08}"/>
          </ac:grpSpMkLst>
        </pc:grpChg>
        <pc:picChg chg="mod">
          <ac:chgData name="Krzysztof Kanoniak" userId="95d478e4-6995-4870-851e-96bd1d2826d7" providerId="ADAL" clId="{876C230E-F3B3-954D-BEF7-0C55577E4293}" dt="2024-03-28T11:00:35.755" v="66"/>
          <ac:picMkLst>
            <pc:docMk/>
            <pc:sldMk cId="1609286464" sldId="264"/>
            <ac:picMk id="16" creationId="{85337E68-ED78-6179-8A59-4AFD5B2C8B2E}"/>
          </ac:picMkLst>
        </pc:picChg>
        <pc:cxnChg chg="mod">
          <ac:chgData name="Krzysztof Kanoniak" userId="95d478e4-6995-4870-851e-96bd1d2826d7" providerId="ADAL" clId="{876C230E-F3B3-954D-BEF7-0C55577E4293}" dt="2024-03-28T11:00:35.755" v="66"/>
          <ac:cxnSpMkLst>
            <pc:docMk/>
            <pc:sldMk cId="1609286464" sldId="264"/>
            <ac:cxnSpMk id="14" creationId="{CE407487-9C9A-9C1F-C2CA-520191CE5216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02.140" v="78"/>
        <pc:sldMkLst>
          <pc:docMk/>
          <pc:sldMk cId="420173874" sldId="265"/>
        </pc:sldMkLst>
        <pc:spChg chg="mod">
          <ac:chgData name="Krzysztof Kanoniak" userId="95d478e4-6995-4870-851e-96bd1d2826d7" providerId="ADAL" clId="{876C230E-F3B3-954D-BEF7-0C55577E4293}" dt="2024-03-28T11:01:02.140" v="78"/>
          <ac:spMkLst>
            <pc:docMk/>
            <pc:sldMk cId="420173874" sldId="265"/>
            <ac:spMk id="19" creationId="{C158FC95-76DB-953A-DC7F-AA0975BF70C2}"/>
          </ac:spMkLst>
        </pc:spChg>
        <pc:grpChg chg="del">
          <ac:chgData name="Krzysztof Kanoniak" userId="95d478e4-6995-4870-851e-96bd1d2826d7" providerId="ADAL" clId="{876C230E-F3B3-954D-BEF7-0C55577E4293}" dt="2024-03-28T11:01:01.774" v="77" actId="478"/>
          <ac:grpSpMkLst>
            <pc:docMk/>
            <pc:sldMk cId="420173874" sldId="265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02.140" v="78"/>
          <ac:grpSpMkLst>
            <pc:docMk/>
            <pc:sldMk cId="420173874" sldId="265"/>
            <ac:grpSpMk id="17" creationId="{D094FACD-FA0D-1BA6-4D17-70CF50DCD659}"/>
          </ac:grpSpMkLst>
        </pc:grpChg>
        <pc:picChg chg="mod">
          <ac:chgData name="Krzysztof Kanoniak" userId="95d478e4-6995-4870-851e-96bd1d2826d7" providerId="ADAL" clId="{876C230E-F3B3-954D-BEF7-0C55577E4293}" dt="2024-03-28T11:01:02.140" v="78"/>
          <ac:picMkLst>
            <pc:docMk/>
            <pc:sldMk cId="420173874" sldId="265"/>
            <ac:picMk id="20" creationId="{23F6BADA-D3DE-B1D7-E4EB-5739939B9B5C}"/>
          </ac:picMkLst>
        </pc:picChg>
        <pc:cxnChg chg="mod">
          <ac:chgData name="Krzysztof Kanoniak" userId="95d478e4-6995-4870-851e-96bd1d2826d7" providerId="ADAL" clId="{876C230E-F3B3-954D-BEF7-0C55577E4293}" dt="2024-03-28T11:01:02.140" v="78"/>
          <ac:cxnSpMkLst>
            <pc:docMk/>
            <pc:sldMk cId="420173874" sldId="265"/>
            <ac:cxnSpMk id="18" creationId="{A7B533FA-6381-0FEB-7064-B27ACDD58EC1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07.955" v="80"/>
        <pc:sldMkLst>
          <pc:docMk/>
          <pc:sldMk cId="2463809757" sldId="267"/>
        </pc:sldMkLst>
        <pc:spChg chg="mod">
          <ac:chgData name="Krzysztof Kanoniak" userId="95d478e4-6995-4870-851e-96bd1d2826d7" providerId="ADAL" clId="{876C230E-F3B3-954D-BEF7-0C55577E4293}" dt="2024-03-28T11:01:07.955" v="80"/>
          <ac:spMkLst>
            <pc:docMk/>
            <pc:sldMk cId="2463809757" sldId="267"/>
            <ac:spMk id="14" creationId="{7DD604F2-44CD-3A8B-7B3A-B5F269C1B8E9}"/>
          </ac:spMkLst>
        </pc:spChg>
        <pc:grpChg chg="del">
          <ac:chgData name="Krzysztof Kanoniak" userId="95d478e4-6995-4870-851e-96bd1d2826d7" providerId="ADAL" clId="{876C230E-F3B3-954D-BEF7-0C55577E4293}" dt="2024-03-28T11:01:07.473" v="79" actId="478"/>
          <ac:grpSpMkLst>
            <pc:docMk/>
            <pc:sldMk cId="2463809757" sldId="267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07.955" v="80"/>
          <ac:grpSpMkLst>
            <pc:docMk/>
            <pc:sldMk cId="2463809757" sldId="267"/>
            <ac:grpSpMk id="4" creationId="{7E057E64-2FBD-E7FC-6913-BDFA3DE5F9B8}"/>
          </ac:grpSpMkLst>
        </pc:grpChg>
        <pc:picChg chg="mod">
          <ac:chgData name="Krzysztof Kanoniak" userId="95d478e4-6995-4870-851e-96bd1d2826d7" providerId="ADAL" clId="{876C230E-F3B3-954D-BEF7-0C55577E4293}" dt="2024-03-28T11:01:07.955" v="80"/>
          <ac:picMkLst>
            <pc:docMk/>
            <pc:sldMk cId="2463809757" sldId="267"/>
            <ac:picMk id="15" creationId="{5F7970CB-62EF-208F-BE4D-A455D7355039}"/>
          </ac:picMkLst>
        </pc:picChg>
        <pc:cxnChg chg="mod">
          <ac:chgData name="Krzysztof Kanoniak" userId="95d478e4-6995-4870-851e-96bd1d2826d7" providerId="ADAL" clId="{876C230E-F3B3-954D-BEF7-0C55577E4293}" dt="2024-03-28T11:01:07.955" v="80"/>
          <ac:cxnSpMkLst>
            <pc:docMk/>
            <pc:sldMk cId="2463809757" sldId="267"/>
            <ac:cxnSpMk id="13" creationId="{A604AFCE-4C49-217E-E73F-A1B5A419AAE0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20.817" v="86"/>
        <pc:sldMkLst>
          <pc:docMk/>
          <pc:sldMk cId="835446854" sldId="268"/>
        </pc:sldMkLst>
        <pc:spChg chg="mod">
          <ac:chgData name="Krzysztof Kanoniak" userId="95d478e4-6995-4870-851e-96bd1d2826d7" providerId="ADAL" clId="{876C230E-F3B3-954D-BEF7-0C55577E4293}" dt="2024-03-28T11:01:20.817" v="86"/>
          <ac:spMkLst>
            <pc:docMk/>
            <pc:sldMk cId="835446854" sldId="268"/>
            <ac:spMk id="13" creationId="{2D9D04DB-6E89-F66F-76AF-626E9BD45FFF}"/>
          </ac:spMkLst>
        </pc:spChg>
        <pc:grpChg chg="del">
          <ac:chgData name="Krzysztof Kanoniak" userId="95d478e4-6995-4870-851e-96bd1d2826d7" providerId="ADAL" clId="{876C230E-F3B3-954D-BEF7-0C55577E4293}" dt="2024-03-28T11:01:20.344" v="85" actId="478"/>
          <ac:grpSpMkLst>
            <pc:docMk/>
            <pc:sldMk cId="835446854" sldId="268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20.817" v="86"/>
          <ac:grpSpMkLst>
            <pc:docMk/>
            <pc:sldMk cId="835446854" sldId="268"/>
            <ac:grpSpMk id="10" creationId="{0D5E15B8-FBA3-1577-FB06-0F17682C8FB8}"/>
          </ac:grpSpMkLst>
        </pc:grpChg>
        <pc:picChg chg="mod">
          <ac:chgData name="Krzysztof Kanoniak" userId="95d478e4-6995-4870-851e-96bd1d2826d7" providerId="ADAL" clId="{876C230E-F3B3-954D-BEF7-0C55577E4293}" dt="2024-03-28T11:01:20.817" v="86"/>
          <ac:picMkLst>
            <pc:docMk/>
            <pc:sldMk cId="835446854" sldId="268"/>
            <ac:picMk id="14" creationId="{843F9E2E-BB33-7D04-9163-AFA09D7A3EAF}"/>
          </ac:picMkLst>
        </pc:picChg>
        <pc:cxnChg chg="mod">
          <ac:chgData name="Krzysztof Kanoniak" userId="95d478e4-6995-4870-851e-96bd1d2826d7" providerId="ADAL" clId="{876C230E-F3B3-954D-BEF7-0C55577E4293}" dt="2024-03-28T11:01:20.817" v="86"/>
          <ac:cxnSpMkLst>
            <pc:docMk/>
            <pc:sldMk cId="835446854" sldId="268"/>
            <ac:cxnSpMk id="11" creationId="{DB22E34C-88EF-BBD0-EE85-C90697C636E2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25.481" v="88"/>
        <pc:sldMkLst>
          <pc:docMk/>
          <pc:sldMk cId="4015103334" sldId="269"/>
        </pc:sldMkLst>
        <pc:spChg chg="mod">
          <ac:chgData name="Krzysztof Kanoniak" userId="95d478e4-6995-4870-851e-96bd1d2826d7" providerId="ADAL" clId="{876C230E-F3B3-954D-BEF7-0C55577E4293}" dt="2024-03-28T11:01:25.481" v="88"/>
          <ac:spMkLst>
            <pc:docMk/>
            <pc:sldMk cId="4015103334" sldId="269"/>
            <ac:spMk id="11" creationId="{2D7E8DFE-1972-CB49-93C3-9C58B2EDF2EA}"/>
          </ac:spMkLst>
        </pc:spChg>
        <pc:grpChg chg="del">
          <ac:chgData name="Krzysztof Kanoniak" userId="95d478e4-6995-4870-851e-96bd1d2826d7" providerId="ADAL" clId="{876C230E-F3B3-954D-BEF7-0C55577E4293}" dt="2024-03-28T11:01:24.626" v="87" actId="478"/>
          <ac:grpSpMkLst>
            <pc:docMk/>
            <pc:sldMk cId="4015103334" sldId="269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25.481" v="88"/>
          <ac:grpSpMkLst>
            <pc:docMk/>
            <pc:sldMk cId="4015103334" sldId="269"/>
            <ac:grpSpMk id="8" creationId="{97A2E387-39B1-68DB-6576-6B476EA1CD3A}"/>
          </ac:grpSpMkLst>
        </pc:grpChg>
        <pc:picChg chg="mod">
          <ac:chgData name="Krzysztof Kanoniak" userId="95d478e4-6995-4870-851e-96bd1d2826d7" providerId="ADAL" clId="{876C230E-F3B3-954D-BEF7-0C55577E4293}" dt="2024-03-28T11:01:25.481" v="88"/>
          <ac:picMkLst>
            <pc:docMk/>
            <pc:sldMk cId="4015103334" sldId="269"/>
            <ac:picMk id="13" creationId="{734D89DE-4E31-231B-11CA-7AB9DA6720CC}"/>
          </ac:picMkLst>
        </pc:picChg>
        <pc:cxnChg chg="mod">
          <ac:chgData name="Krzysztof Kanoniak" userId="95d478e4-6995-4870-851e-96bd1d2826d7" providerId="ADAL" clId="{876C230E-F3B3-954D-BEF7-0C55577E4293}" dt="2024-03-28T11:01:25.481" v="88"/>
          <ac:cxnSpMkLst>
            <pc:docMk/>
            <pc:sldMk cId="4015103334" sldId="269"/>
            <ac:cxnSpMk id="10" creationId="{8FC0F2B5-64D1-A574-347B-D44C8E483583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25.417" v="60"/>
        <pc:sldMkLst>
          <pc:docMk/>
          <pc:sldMk cId="3345173694" sldId="270"/>
        </pc:sldMkLst>
        <pc:spChg chg="mod">
          <ac:chgData name="Krzysztof Kanoniak" userId="95d478e4-6995-4870-851e-96bd1d2826d7" providerId="ADAL" clId="{876C230E-F3B3-954D-BEF7-0C55577E4293}" dt="2024-03-28T11:00:25.417" v="60"/>
          <ac:spMkLst>
            <pc:docMk/>
            <pc:sldMk cId="3345173694" sldId="270"/>
            <ac:spMk id="11" creationId="{0BE3F908-579A-4520-6BE5-A244BD218465}"/>
          </ac:spMkLst>
        </pc:spChg>
        <pc:grpChg chg="add mod">
          <ac:chgData name="Krzysztof Kanoniak" userId="95d478e4-6995-4870-851e-96bd1d2826d7" providerId="ADAL" clId="{876C230E-F3B3-954D-BEF7-0C55577E4293}" dt="2024-03-28T11:00:25.417" v="60"/>
          <ac:grpSpMkLst>
            <pc:docMk/>
            <pc:sldMk cId="3345173694" sldId="270"/>
            <ac:grpSpMk id="2" creationId="{3D12BC5C-A78C-5EBD-6CDD-57528C87BC06}"/>
          </ac:grpSpMkLst>
        </pc:grpChg>
        <pc:grpChg chg="del">
          <ac:chgData name="Krzysztof Kanoniak" userId="95d478e4-6995-4870-851e-96bd1d2826d7" providerId="ADAL" clId="{876C230E-F3B3-954D-BEF7-0C55577E4293}" dt="2024-03-28T11:00:24.974" v="59" actId="478"/>
          <ac:grpSpMkLst>
            <pc:docMk/>
            <pc:sldMk cId="3345173694" sldId="270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0:25.417" v="60"/>
          <ac:picMkLst>
            <pc:docMk/>
            <pc:sldMk cId="3345173694" sldId="270"/>
            <ac:picMk id="13" creationId="{1B64D913-A1FC-C991-8AE4-EB0756BD8FD8}"/>
          </ac:picMkLst>
        </pc:picChg>
        <pc:cxnChg chg="mod">
          <ac:chgData name="Krzysztof Kanoniak" userId="95d478e4-6995-4870-851e-96bd1d2826d7" providerId="ADAL" clId="{876C230E-F3B3-954D-BEF7-0C55577E4293}" dt="2024-03-28T11:00:25.417" v="60"/>
          <ac:cxnSpMkLst>
            <pc:docMk/>
            <pc:sldMk cId="3345173694" sldId="270"/>
            <ac:cxnSpMk id="10" creationId="{F9701778-2C68-01C7-4C61-BEC1E4ACE013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06.668" v="105"/>
        <pc:sldMkLst>
          <pc:docMk/>
          <pc:sldMk cId="364635429" sldId="271"/>
        </pc:sldMkLst>
        <pc:spChg chg="mod">
          <ac:chgData name="Krzysztof Kanoniak" userId="95d478e4-6995-4870-851e-96bd1d2826d7" providerId="ADAL" clId="{876C230E-F3B3-954D-BEF7-0C55577E4293}" dt="2024-03-28T11:02:06.668" v="105"/>
          <ac:spMkLst>
            <pc:docMk/>
            <pc:sldMk cId="364635429" sldId="271"/>
            <ac:spMk id="8" creationId="{A54ED086-668F-2BE1-6ACD-B58629297C52}"/>
          </ac:spMkLst>
        </pc:spChg>
        <pc:grpChg chg="add mod">
          <ac:chgData name="Krzysztof Kanoniak" userId="95d478e4-6995-4870-851e-96bd1d2826d7" providerId="ADAL" clId="{876C230E-F3B3-954D-BEF7-0C55577E4293}" dt="2024-03-28T11:02:06.668" v="105"/>
          <ac:grpSpMkLst>
            <pc:docMk/>
            <pc:sldMk cId="364635429" sldId="271"/>
            <ac:grpSpMk id="2" creationId="{8B3E79CB-A3AC-7D14-187B-9780FA062307}"/>
          </ac:grpSpMkLst>
        </pc:grpChg>
        <pc:grpChg chg="del">
          <ac:chgData name="Krzysztof Kanoniak" userId="95d478e4-6995-4870-851e-96bd1d2826d7" providerId="ADAL" clId="{876C230E-F3B3-954D-BEF7-0C55577E4293}" dt="2024-03-28T11:02:06.206" v="104" actId="478"/>
          <ac:grpSpMkLst>
            <pc:docMk/>
            <pc:sldMk cId="364635429" sldId="271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2:06.668" v="105"/>
          <ac:picMkLst>
            <pc:docMk/>
            <pc:sldMk cId="364635429" sldId="271"/>
            <ac:picMk id="10" creationId="{59A95190-88A3-58AA-87AB-A908629EC870}"/>
          </ac:picMkLst>
        </pc:picChg>
        <pc:cxnChg chg="mod">
          <ac:chgData name="Krzysztof Kanoniak" userId="95d478e4-6995-4870-851e-96bd1d2826d7" providerId="ADAL" clId="{876C230E-F3B3-954D-BEF7-0C55577E4293}" dt="2024-03-28T11:02:06.668" v="105"/>
          <ac:cxnSpMkLst>
            <pc:docMk/>
            <pc:sldMk cId="364635429" sldId="271"/>
            <ac:cxnSpMk id="4" creationId="{1CA5B49C-47CD-A9FA-05FE-BAD97D7E81F9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15.994" v="111"/>
        <pc:sldMkLst>
          <pc:docMk/>
          <pc:sldMk cId="3656671573" sldId="272"/>
        </pc:sldMkLst>
        <pc:spChg chg="mod">
          <ac:chgData name="Krzysztof Kanoniak" userId="95d478e4-6995-4870-851e-96bd1d2826d7" providerId="ADAL" clId="{876C230E-F3B3-954D-BEF7-0C55577E4293}" dt="2024-03-28T11:02:15.994" v="111"/>
          <ac:spMkLst>
            <pc:docMk/>
            <pc:sldMk cId="3656671573" sldId="272"/>
            <ac:spMk id="8" creationId="{047BA7DC-6B49-0208-BBF5-88EEFE1C8B2D}"/>
          </ac:spMkLst>
        </pc:spChg>
        <pc:grpChg chg="add mod">
          <ac:chgData name="Krzysztof Kanoniak" userId="95d478e4-6995-4870-851e-96bd1d2826d7" providerId="ADAL" clId="{876C230E-F3B3-954D-BEF7-0C55577E4293}" dt="2024-03-28T11:02:15.994" v="111"/>
          <ac:grpSpMkLst>
            <pc:docMk/>
            <pc:sldMk cId="3656671573" sldId="272"/>
            <ac:grpSpMk id="2" creationId="{2452AF6B-D314-4BF0-6E5C-7BB0F1006D32}"/>
          </ac:grpSpMkLst>
        </pc:grpChg>
        <pc:grpChg chg="del">
          <ac:chgData name="Krzysztof Kanoniak" userId="95d478e4-6995-4870-851e-96bd1d2826d7" providerId="ADAL" clId="{876C230E-F3B3-954D-BEF7-0C55577E4293}" dt="2024-03-28T11:02:15.560" v="110" actId="478"/>
          <ac:grpSpMkLst>
            <pc:docMk/>
            <pc:sldMk cId="3656671573" sldId="272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2:15.994" v="111"/>
          <ac:picMkLst>
            <pc:docMk/>
            <pc:sldMk cId="3656671573" sldId="272"/>
            <ac:picMk id="11" creationId="{34A37A5B-76DA-D26A-4CB1-7F15F85CDC81}"/>
          </ac:picMkLst>
        </pc:picChg>
        <pc:cxnChg chg="mod">
          <ac:chgData name="Krzysztof Kanoniak" userId="95d478e4-6995-4870-851e-96bd1d2826d7" providerId="ADAL" clId="{876C230E-F3B3-954D-BEF7-0C55577E4293}" dt="2024-03-28T11:02:15.994" v="111"/>
          <ac:cxnSpMkLst>
            <pc:docMk/>
            <pc:sldMk cId="3656671573" sldId="272"/>
            <ac:cxnSpMk id="4" creationId="{7EB74313-8E0E-F2CD-D451-0BC8700B13E3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25.658" v="115"/>
        <pc:sldMkLst>
          <pc:docMk/>
          <pc:sldMk cId="1960810164" sldId="273"/>
        </pc:sldMkLst>
        <pc:spChg chg="mod">
          <ac:chgData name="Krzysztof Kanoniak" userId="95d478e4-6995-4870-851e-96bd1d2826d7" providerId="ADAL" clId="{876C230E-F3B3-954D-BEF7-0C55577E4293}" dt="2024-03-28T11:02:25.658" v="115"/>
          <ac:spMkLst>
            <pc:docMk/>
            <pc:sldMk cId="1960810164" sldId="273"/>
            <ac:spMk id="10" creationId="{E6FC45FA-316F-F23A-F8BD-0B1AE5987B1F}"/>
          </ac:spMkLst>
        </pc:spChg>
        <pc:grpChg chg="add mod">
          <ac:chgData name="Krzysztof Kanoniak" userId="95d478e4-6995-4870-851e-96bd1d2826d7" providerId="ADAL" clId="{876C230E-F3B3-954D-BEF7-0C55577E4293}" dt="2024-03-28T11:02:25.658" v="115"/>
          <ac:grpSpMkLst>
            <pc:docMk/>
            <pc:sldMk cId="1960810164" sldId="273"/>
            <ac:grpSpMk id="2" creationId="{40377250-756D-B988-2D09-80B2D5A76BB8}"/>
          </ac:grpSpMkLst>
        </pc:grpChg>
        <pc:grpChg chg="del">
          <ac:chgData name="Krzysztof Kanoniak" userId="95d478e4-6995-4870-851e-96bd1d2826d7" providerId="ADAL" clId="{876C230E-F3B3-954D-BEF7-0C55577E4293}" dt="2024-03-28T11:02:25.250" v="114" actId="478"/>
          <ac:grpSpMkLst>
            <pc:docMk/>
            <pc:sldMk cId="1960810164" sldId="273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2:25.658" v="115"/>
          <ac:picMkLst>
            <pc:docMk/>
            <pc:sldMk cId="1960810164" sldId="273"/>
            <ac:picMk id="11" creationId="{E9E859D1-9952-686B-11A3-34805F25F4E4}"/>
          </ac:picMkLst>
        </pc:picChg>
        <pc:cxnChg chg="mod">
          <ac:chgData name="Krzysztof Kanoniak" userId="95d478e4-6995-4870-851e-96bd1d2826d7" providerId="ADAL" clId="{876C230E-F3B3-954D-BEF7-0C55577E4293}" dt="2024-03-28T11:02:25.658" v="115"/>
          <ac:cxnSpMkLst>
            <pc:docMk/>
            <pc:sldMk cId="1960810164" sldId="273"/>
            <ac:cxnSpMk id="8" creationId="{6238A01B-7A63-5ED9-8E9D-9A641A503697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58.570" v="103"/>
        <pc:sldMkLst>
          <pc:docMk/>
          <pc:sldMk cId="3255466899" sldId="274"/>
        </pc:sldMkLst>
        <pc:spChg chg="mod">
          <ac:chgData name="Krzysztof Kanoniak" userId="95d478e4-6995-4870-851e-96bd1d2826d7" providerId="ADAL" clId="{876C230E-F3B3-954D-BEF7-0C55577E4293}" dt="2024-03-28T11:01:58.570" v="103"/>
          <ac:spMkLst>
            <pc:docMk/>
            <pc:sldMk cId="3255466899" sldId="274"/>
            <ac:spMk id="11" creationId="{282E4665-0AB4-3041-BF62-85DFF6AA9A33}"/>
          </ac:spMkLst>
        </pc:spChg>
        <pc:grpChg chg="del">
          <ac:chgData name="Krzysztof Kanoniak" userId="95d478e4-6995-4870-851e-96bd1d2826d7" providerId="ADAL" clId="{876C230E-F3B3-954D-BEF7-0C55577E4293}" dt="2024-03-28T11:01:58.039" v="102" actId="478"/>
          <ac:grpSpMkLst>
            <pc:docMk/>
            <pc:sldMk cId="3255466899" sldId="274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58.570" v="103"/>
          <ac:grpSpMkLst>
            <pc:docMk/>
            <pc:sldMk cId="3255466899" sldId="274"/>
            <ac:grpSpMk id="4" creationId="{DB13AE08-DD34-5AEF-2075-833227DD5971}"/>
          </ac:grpSpMkLst>
        </pc:grpChg>
        <pc:picChg chg="mod">
          <ac:chgData name="Krzysztof Kanoniak" userId="95d478e4-6995-4870-851e-96bd1d2826d7" providerId="ADAL" clId="{876C230E-F3B3-954D-BEF7-0C55577E4293}" dt="2024-03-28T11:01:58.570" v="103"/>
          <ac:picMkLst>
            <pc:docMk/>
            <pc:sldMk cId="3255466899" sldId="274"/>
            <ac:picMk id="13" creationId="{52566B7B-120A-5227-662E-B40CABCBC4CC}"/>
          </ac:picMkLst>
        </pc:picChg>
        <pc:cxnChg chg="mod">
          <ac:chgData name="Krzysztof Kanoniak" userId="95d478e4-6995-4870-851e-96bd1d2826d7" providerId="ADAL" clId="{876C230E-F3B3-954D-BEF7-0C55577E4293}" dt="2024-03-28T11:01:58.570" v="103"/>
          <ac:cxnSpMkLst>
            <pc:docMk/>
            <pc:sldMk cId="3255466899" sldId="274"/>
            <ac:cxnSpMk id="10" creationId="{4D4CC52A-8424-835E-5774-3CFAFA13DA4E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21.273" v="113"/>
        <pc:sldMkLst>
          <pc:docMk/>
          <pc:sldMk cId="1626893426" sldId="275"/>
        </pc:sldMkLst>
        <pc:spChg chg="mod">
          <ac:chgData name="Krzysztof Kanoniak" userId="95d478e4-6995-4870-851e-96bd1d2826d7" providerId="ADAL" clId="{876C230E-F3B3-954D-BEF7-0C55577E4293}" dt="2024-03-28T11:02:21.273" v="113"/>
          <ac:spMkLst>
            <pc:docMk/>
            <pc:sldMk cId="1626893426" sldId="275"/>
            <ac:spMk id="11" creationId="{702BB583-6CC3-89B8-B292-3646ECD5911D}"/>
          </ac:spMkLst>
        </pc:spChg>
        <pc:grpChg chg="add mod">
          <ac:chgData name="Krzysztof Kanoniak" userId="95d478e4-6995-4870-851e-96bd1d2826d7" providerId="ADAL" clId="{876C230E-F3B3-954D-BEF7-0C55577E4293}" dt="2024-03-28T11:02:21.273" v="113"/>
          <ac:grpSpMkLst>
            <pc:docMk/>
            <pc:sldMk cId="1626893426" sldId="275"/>
            <ac:grpSpMk id="2" creationId="{852180BA-5E94-BB5E-2E41-2FD806DD79AF}"/>
          </ac:grpSpMkLst>
        </pc:grpChg>
        <pc:grpChg chg="del">
          <ac:chgData name="Krzysztof Kanoniak" userId="95d478e4-6995-4870-851e-96bd1d2826d7" providerId="ADAL" clId="{876C230E-F3B3-954D-BEF7-0C55577E4293}" dt="2024-03-28T11:02:20.760" v="112" actId="478"/>
          <ac:grpSpMkLst>
            <pc:docMk/>
            <pc:sldMk cId="1626893426" sldId="275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2:21.273" v="113"/>
          <ac:picMkLst>
            <pc:docMk/>
            <pc:sldMk cId="1626893426" sldId="275"/>
            <ac:picMk id="13" creationId="{0EF9F9BD-4CBD-C143-F762-E8924575A2C7}"/>
          </ac:picMkLst>
        </pc:picChg>
        <pc:cxnChg chg="mod">
          <ac:chgData name="Krzysztof Kanoniak" userId="95d478e4-6995-4870-851e-96bd1d2826d7" providerId="ADAL" clId="{876C230E-F3B3-954D-BEF7-0C55577E4293}" dt="2024-03-28T11:02:21.273" v="113"/>
          <ac:cxnSpMkLst>
            <pc:docMk/>
            <pc:sldMk cId="1626893426" sldId="275"/>
            <ac:cxnSpMk id="4" creationId="{937E4CB4-E702-FDAA-CF1F-FE1881FB77D2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28.681" v="117"/>
        <pc:sldMkLst>
          <pc:docMk/>
          <pc:sldMk cId="3849356302" sldId="276"/>
        </pc:sldMkLst>
        <pc:spChg chg="mod">
          <ac:chgData name="Krzysztof Kanoniak" userId="95d478e4-6995-4870-851e-96bd1d2826d7" providerId="ADAL" clId="{876C230E-F3B3-954D-BEF7-0C55577E4293}" dt="2024-03-28T11:02:28.681" v="117"/>
          <ac:spMkLst>
            <pc:docMk/>
            <pc:sldMk cId="3849356302" sldId="276"/>
            <ac:spMk id="11" creationId="{A68828FD-18C2-11C9-3A62-02B7F86B66EC}"/>
          </ac:spMkLst>
        </pc:spChg>
        <pc:grpChg chg="add mod">
          <ac:chgData name="Krzysztof Kanoniak" userId="95d478e4-6995-4870-851e-96bd1d2826d7" providerId="ADAL" clId="{876C230E-F3B3-954D-BEF7-0C55577E4293}" dt="2024-03-28T11:02:28.681" v="117"/>
          <ac:grpSpMkLst>
            <pc:docMk/>
            <pc:sldMk cId="3849356302" sldId="276"/>
            <ac:grpSpMk id="2" creationId="{C8D281A0-662B-0354-196C-241B80F9DEDD}"/>
          </ac:grpSpMkLst>
        </pc:grpChg>
        <pc:grpChg chg="del">
          <ac:chgData name="Krzysztof Kanoniak" userId="95d478e4-6995-4870-851e-96bd1d2826d7" providerId="ADAL" clId="{876C230E-F3B3-954D-BEF7-0C55577E4293}" dt="2024-03-28T11:02:28.304" v="116" actId="478"/>
          <ac:grpSpMkLst>
            <pc:docMk/>
            <pc:sldMk cId="3849356302" sldId="276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2:28.681" v="117"/>
          <ac:picMkLst>
            <pc:docMk/>
            <pc:sldMk cId="3849356302" sldId="276"/>
            <ac:picMk id="13" creationId="{90D09D9C-27A7-A7E0-4FE9-7AD4B76A1CD3}"/>
          </ac:picMkLst>
        </pc:picChg>
        <pc:cxnChg chg="mod">
          <ac:chgData name="Krzysztof Kanoniak" userId="95d478e4-6995-4870-851e-96bd1d2826d7" providerId="ADAL" clId="{876C230E-F3B3-954D-BEF7-0C55577E4293}" dt="2024-03-28T11:02:28.681" v="117"/>
          <ac:cxnSpMkLst>
            <pc:docMk/>
            <pc:sldMk cId="3849356302" sldId="276"/>
            <ac:cxnSpMk id="8" creationId="{19D2D1E9-76BA-0B28-F538-7B2189A6AD2F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31.572" v="119"/>
        <pc:sldMkLst>
          <pc:docMk/>
          <pc:sldMk cId="1472525521" sldId="277"/>
        </pc:sldMkLst>
        <pc:spChg chg="mod">
          <ac:chgData name="Krzysztof Kanoniak" userId="95d478e4-6995-4870-851e-96bd1d2826d7" providerId="ADAL" clId="{876C230E-F3B3-954D-BEF7-0C55577E4293}" dt="2024-03-28T11:02:31.572" v="119"/>
          <ac:spMkLst>
            <pc:docMk/>
            <pc:sldMk cId="1472525521" sldId="277"/>
            <ac:spMk id="11" creationId="{0DCD66BB-24D1-6841-8DD6-DD7BFA2B1F91}"/>
          </ac:spMkLst>
        </pc:spChg>
        <pc:grpChg chg="del">
          <ac:chgData name="Krzysztof Kanoniak" userId="95d478e4-6995-4870-851e-96bd1d2826d7" providerId="ADAL" clId="{876C230E-F3B3-954D-BEF7-0C55577E4293}" dt="2024-03-28T11:02:31.166" v="118" actId="478"/>
          <ac:grpSpMkLst>
            <pc:docMk/>
            <pc:sldMk cId="1472525521" sldId="277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31.572" v="119"/>
          <ac:grpSpMkLst>
            <pc:docMk/>
            <pc:sldMk cId="1472525521" sldId="277"/>
            <ac:grpSpMk id="4" creationId="{BE1D7CF3-A91B-912B-8ECC-1E436BDD4A97}"/>
          </ac:grpSpMkLst>
        </pc:grpChg>
        <pc:picChg chg="mod">
          <ac:chgData name="Krzysztof Kanoniak" userId="95d478e4-6995-4870-851e-96bd1d2826d7" providerId="ADAL" clId="{876C230E-F3B3-954D-BEF7-0C55577E4293}" dt="2024-03-28T11:02:31.572" v="119"/>
          <ac:picMkLst>
            <pc:docMk/>
            <pc:sldMk cId="1472525521" sldId="277"/>
            <ac:picMk id="13" creationId="{A8C0C4E2-E6C3-9165-93D5-A91CB25A9BD0}"/>
          </ac:picMkLst>
        </pc:picChg>
        <pc:cxnChg chg="mod">
          <ac:chgData name="Krzysztof Kanoniak" userId="95d478e4-6995-4870-851e-96bd1d2826d7" providerId="ADAL" clId="{876C230E-F3B3-954D-BEF7-0C55577E4293}" dt="2024-03-28T11:02:31.572" v="119"/>
          <ac:cxnSpMkLst>
            <pc:docMk/>
            <pc:sldMk cId="1472525521" sldId="277"/>
            <ac:cxnSpMk id="10" creationId="{AD4D5174-E70B-1708-E63B-0B13DEA77D1B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35.017" v="121"/>
        <pc:sldMkLst>
          <pc:docMk/>
          <pc:sldMk cId="751789153" sldId="278"/>
        </pc:sldMkLst>
        <pc:spChg chg="mod">
          <ac:chgData name="Krzysztof Kanoniak" userId="95d478e4-6995-4870-851e-96bd1d2826d7" providerId="ADAL" clId="{876C230E-F3B3-954D-BEF7-0C55577E4293}" dt="2024-03-28T11:02:35.017" v="121"/>
          <ac:spMkLst>
            <pc:docMk/>
            <pc:sldMk cId="751789153" sldId="278"/>
            <ac:spMk id="13" creationId="{7C484754-9F9A-79E9-00E9-9C94C7AAB1EA}"/>
          </ac:spMkLst>
        </pc:spChg>
        <pc:grpChg chg="del">
          <ac:chgData name="Krzysztof Kanoniak" userId="95d478e4-6995-4870-851e-96bd1d2826d7" providerId="ADAL" clId="{876C230E-F3B3-954D-BEF7-0C55577E4293}" dt="2024-03-28T11:02:34.609" v="120" actId="478"/>
          <ac:grpSpMkLst>
            <pc:docMk/>
            <pc:sldMk cId="751789153" sldId="278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35.017" v="121"/>
          <ac:grpSpMkLst>
            <pc:docMk/>
            <pc:sldMk cId="751789153" sldId="278"/>
            <ac:grpSpMk id="8" creationId="{47702627-478E-2006-26D7-114322003EDC}"/>
          </ac:grpSpMkLst>
        </pc:grpChg>
        <pc:picChg chg="mod">
          <ac:chgData name="Krzysztof Kanoniak" userId="95d478e4-6995-4870-851e-96bd1d2826d7" providerId="ADAL" clId="{876C230E-F3B3-954D-BEF7-0C55577E4293}" dt="2024-03-28T11:02:35.017" v="121"/>
          <ac:picMkLst>
            <pc:docMk/>
            <pc:sldMk cId="751789153" sldId="278"/>
            <ac:picMk id="14" creationId="{ADCA3C32-33DD-AB43-8875-6268AA1E03E2}"/>
          </ac:picMkLst>
        </pc:picChg>
        <pc:cxnChg chg="mod">
          <ac:chgData name="Krzysztof Kanoniak" userId="95d478e4-6995-4870-851e-96bd1d2826d7" providerId="ADAL" clId="{876C230E-F3B3-954D-BEF7-0C55577E4293}" dt="2024-03-28T11:02:35.017" v="121"/>
          <ac:cxnSpMkLst>
            <pc:docMk/>
            <pc:sldMk cId="751789153" sldId="278"/>
            <ac:cxnSpMk id="11" creationId="{C2D19350-8BE7-8F1C-967A-931C1CC93C20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09.888" v="107"/>
        <pc:sldMkLst>
          <pc:docMk/>
          <pc:sldMk cId="1486253703" sldId="279"/>
        </pc:sldMkLst>
        <pc:spChg chg="mod">
          <ac:chgData name="Krzysztof Kanoniak" userId="95d478e4-6995-4870-851e-96bd1d2826d7" providerId="ADAL" clId="{876C230E-F3B3-954D-BEF7-0C55577E4293}" dt="2024-03-28T11:02:09.888" v="107"/>
          <ac:spMkLst>
            <pc:docMk/>
            <pc:sldMk cId="1486253703" sldId="279"/>
            <ac:spMk id="10" creationId="{81DBDA40-AC46-1451-8192-5857BC10791F}"/>
          </ac:spMkLst>
        </pc:spChg>
        <pc:grpChg chg="del">
          <ac:chgData name="Krzysztof Kanoniak" userId="95d478e4-6995-4870-851e-96bd1d2826d7" providerId="ADAL" clId="{876C230E-F3B3-954D-BEF7-0C55577E4293}" dt="2024-03-28T11:02:09.521" v="106" actId="478"/>
          <ac:grpSpMkLst>
            <pc:docMk/>
            <pc:sldMk cId="1486253703" sldId="279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09.888" v="107"/>
          <ac:grpSpMkLst>
            <pc:docMk/>
            <pc:sldMk cId="1486253703" sldId="279"/>
            <ac:grpSpMk id="4" creationId="{E9A05762-86BE-ABC5-BE59-6FCC8C4EF02E}"/>
          </ac:grpSpMkLst>
        </pc:grpChg>
        <pc:picChg chg="mod">
          <ac:chgData name="Krzysztof Kanoniak" userId="95d478e4-6995-4870-851e-96bd1d2826d7" providerId="ADAL" clId="{876C230E-F3B3-954D-BEF7-0C55577E4293}" dt="2024-03-28T11:02:09.888" v="107"/>
          <ac:picMkLst>
            <pc:docMk/>
            <pc:sldMk cId="1486253703" sldId="279"/>
            <ac:picMk id="11" creationId="{5BC098FD-74F3-36D1-8EB9-EEA2CAC8D133}"/>
          </ac:picMkLst>
        </pc:picChg>
        <pc:cxnChg chg="mod">
          <ac:chgData name="Krzysztof Kanoniak" userId="95d478e4-6995-4870-851e-96bd1d2826d7" providerId="ADAL" clId="{876C230E-F3B3-954D-BEF7-0C55577E4293}" dt="2024-03-28T11:02:09.888" v="107"/>
          <ac:cxnSpMkLst>
            <pc:docMk/>
            <pc:sldMk cId="1486253703" sldId="279"/>
            <ac:cxnSpMk id="8" creationId="{8192DAD1-EFEF-7946-66DC-1E8386A794A2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10.856" v="82"/>
        <pc:sldMkLst>
          <pc:docMk/>
          <pc:sldMk cId="1578384673" sldId="280"/>
        </pc:sldMkLst>
        <pc:spChg chg="mod">
          <ac:chgData name="Krzysztof Kanoniak" userId="95d478e4-6995-4870-851e-96bd1d2826d7" providerId="ADAL" clId="{876C230E-F3B3-954D-BEF7-0C55577E4293}" dt="2024-03-28T11:01:10.856" v="82"/>
          <ac:spMkLst>
            <pc:docMk/>
            <pc:sldMk cId="1578384673" sldId="280"/>
            <ac:spMk id="8" creationId="{95F5FED1-131E-9D85-20CA-6D08E416AD65}"/>
          </ac:spMkLst>
        </pc:spChg>
        <pc:grpChg chg="add mod">
          <ac:chgData name="Krzysztof Kanoniak" userId="95d478e4-6995-4870-851e-96bd1d2826d7" providerId="ADAL" clId="{876C230E-F3B3-954D-BEF7-0C55577E4293}" dt="2024-03-28T11:01:10.856" v="82"/>
          <ac:grpSpMkLst>
            <pc:docMk/>
            <pc:sldMk cId="1578384673" sldId="280"/>
            <ac:grpSpMk id="2" creationId="{9A4866B1-5376-A3A4-45D7-478C5716DE48}"/>
          </ac:grpSpMkLst>
        </pc:grpChg>
        <pc:grpChg chg="del">
          <ac:chgData name="Krzysztof Kanoniak" userId="95d478e4-6995-4870-851e-96bd1d2826d7" providerId="ADAL" clId="{876C230E-F3B3-954D-BEF7-0C55577E4293}" dt="2024-03-28T11:01:10.406" v="81" actId="478"/>
          <ac:grpSpMkLst>
            <pc:docMk/>
            <pc:sldMk cId="1578384673" sldId="280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1:10.856" v="82"/>
          <ac:picMkLst>
            <pc:docMk/>
            <pc:sldMk cId="1578384673" sldId="280"/>
            <ac:picMk id="10" creationId="{B3540836-67A9-8025-8839-4098EFDA32A7}"/>
          </ac:picMkLst>
        </pc:picChg>
        <pc:cxnChg chg="mod">
          <ac:chgData name="Krzysztof Kanoniak" userId="95d478e4-6995-4870-851e-96bd1d2826d7" providerId="ADAL" clId="{876C230E-F3B3-954D-BEF7-0C55577E4293}" dt="2024-03-28T11:01:10.856" v="82"/>
          <ac:cxnSpMkLst>
            <pc:docMk/>
            <pc:sldMk cId="1578384673" sldId="280"/>
            <ac:cxnSpMk id="4" creationId="{DA6360B8-8AEF-59D8-C40D-04989ECCB3E9}"/>
          </ac:cxnSpMkLst>
        </pc:cxnChg>
      </pc:sldChg>
      <pc:sldChg chg="modSp mod">
        <pc:chgData name="Krzysztof Kanoniak" userId="95d478e4-6995-4870-851e-96bd1d2826d7" providerId="ADAL" clId="{876C230E-F3B3-954D-BEF7-0C55577E4293}" dt="2024-03-28T10:55:36.025" v="10" actId="14100"/>
        <pc:sldMkLst>
          <pc:docMk/>
          <pc:sldMk cId="2213772215" sldId="281"/>
        </pc:sldMkLst>
        <pc:spChg chg="mod">
          <ac:chgData name="Krzysztof Kanoniak" userId="95d478e4-6995-4870-851e-96bd1d2826d7" providerId="ADAL" clId="{876C230E-F3B3-954D-BEF7-0C55577E4293}" dt="2024-03-28T10:55:36.025" v="10" actId="14100"/>
          <ac:spMkLst>
            <pc:docMk/>
            <pc:sldMk cId="2213772215" sldId="281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5:33.332" v="9" actId="14100"/>
          <ac:spMkLst>
            <pc:docMk/>
            <pc:sldMk cId="2213772215" sldId="281"/>
            <ac:spMk id="12" creationId="{31438E36-EB23-3D4A-5D54-E031F839371B}"/>
          </ac:spMkLst>
        </pc:spChg>
      </pc:sldChg>
      <pc:sldChg chg="modSp mod">
        <pc:chgData name="Krzysztof Kanoniak" userId="95d478e4-6995-4870-851e-96bd1d2826d7" providerId="ADAL" clId="{876C230E-F3B3-954D-BEF7-0C55577E4293}" dt="2024-03-28T10:55:56.424" v="15" actId="14100"/>
        <pc:sldMkLst>
          <pc:docMk/>
          <pc:sldMk cId="2168160233" sldId="282"/>
        </pc:sldMkLst>
        <pc:spChg chg="mod">
          <ac:chgData name="Krzysztof Kanoniak" userId="95d478e4-6995-4870-851e-96bd1d2826d7" providerId="ADAL" clId="{876C230E-F3B3-954D-BEF7-0C55577E4293}" dt="2024-03-28T10:55:56.424" v="15" actId="14100"/>
          <ac:spMkLst>
            <pc:docMk/>
            <pc:sldMk cId="2168160233" sldId="282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5:53.153" v="14" actId="14100"/>
          <ac:spMkLst>
            <pc:docMk/>
            <pc:sldMk cId="2168160233" sldId="282"/>
            <ac:spMk id="12" creationId="{31438E36-EB23-3D4A-5D54-E031F839371B}"/>
          </ac:spMkLst>
        </pc:spChg>
      </pc:sldChg>
      <pc:sldChg chg="modSp mod">
        <pc:chgData name="Krzysztof Kanoniak" userId="95d478e4-6995-4870-851e-96bd1d2826d7" providerId="ADAL" clId="{876C230E-F3B3-954D-BEF7-0C55577E4293}" dt="2024-03-28T10:56:09.179" v="20" actId="14100"/>
        <pc:sldMkLst>
          <pc:docMk/>
          <pc:sldMk cId="829783312" sldId="283"/>
        </pc:sldMkLst>
        <pc:spChg chg="mod">
          <ac:chgData name="Krzysztof Kanoniak" userId="95d478e4-6995-4870-851e-96bd1d2826d7" providerId="ADAL" clId="{876C230E-F3B3-954D-BEF7-0C55577E4293}" dt="2024-03-28T10:56:09.179" v="20" actId="14100"/>
          <ac:spMkLst>
            <pc:docMk/>
            <pc:sldMk cId="829783312" sldId="283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6:06.491" v="19" actId="14100"/>
          <ac:spMkLst>
            <pc:docMk/>
            <pc:sldMk cId="829783312" sldId="283"/>
            <ac:spMk id="12" creationId="{31438E36-EB23-3D4A-5D54-E031F839371B}"/>
          </ac:spMkLst>
        </pc:spChg>
      </pc:sldChg>
      <pc:sldChg chg="modSp mod">
        <pc:chgData name="Krzysztof Kanoniak" userId="95d478e4-6995-4870-851e-96bd1d2826d7" providerId="ADAL" clId="{876C230E-F3B3-954D-BEF7-0C55577E4293}" dt="2024-03-28T10:56:19.587" v="25" actId="14100"/>
        <pc:sldMkLst>
          <pc:docMk/>
          <pc:sldMk cId="2211773357" sldId="284"/>
        </pc:sldMkLst>
        <pc:spChg chg="mod">
          <ac:chgData name="Krzysztof Kanoniak" userId="95d478e4-6995-4870-851e-96bd1d2826d7" providerId="ADAL" clId="{876C230E-F3B3-954D-BEF7-0C55577E4293}" dt="2024-03-28T10:56:19.587" v="25" actId="14100"/>
          <ac:spMkLst>
            <pc:docMk/>
            <pc:sldMk cId="2211773357" sldId="284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6:17.177" v="24" actId="14100"/>
          <ac:spMkLst>
            <pc:docMk/>
            <pc:sldMk cId="2211773357" sldId="284"/>
            <ac:spMk id="12" creationId="{31438E36-EB23-3D4A-5D54-E031F839371B}"/>
          </ac:spMkLst>
        </pc:spChg>
      </pc:sldChg>
      <pc:sldChg chg="modSp mod">
        <pc:chgData name="Krzysztof Kanoniak" userId="95d478e4-6995-4870-851e-96bd1d2826d7" providerId="ADAL" clId="{876C230E-F3B3-954D-BEF7-0C55577E4293}" dt="2024-03-28T10:56:31.359" v="30" actId="14100"/>
        <pc:sldMkLst>
          <pc:docMk/>
          <pc:sldMk cId="545074244" sldId="285"/>
        </pc:sldMkLst>
        <pc:spChg chg="mod">
          <ac:chgData name="Krzysztof Kanoniak" userId="95d478e4-6995-4870-851e-96bd1d2826d7" providerId="ADAL" clId="{876C230E-F3B3-954D-BEF7-0C55577E4293}" dt="2024-03-28T10:56:31.359" v="30" actId="14100"/>
          <ac:spMkLst>
            <pc:docMk/>
            <pc:sldMk cId="545074244" sldId="285"/>
            <ac:spMk id="11" creationId="{2C93BFE0-F964-A226-A549-5C5FFAD0C9DC}"/>
          </ac:spMkLst>
        </pc:spChg>
        <pc:spChg chg="mod">
          <ac:chgData name="Krzysztof Kanoniak" userId="95d478e4-6995-4870-851e-96bd1d2826d7" providerId="ADAL" clId="{876C230E-F3B3-954D-BEF7-0C55577E4293}" dt="2024-03-28T10:56:28.693" v="29" actId="14100"/>
          <ac:spMkLst>
            <pc:docMk/>
            <pc:sldMk cId="545074244" sldId="285"/>
            <ac:spMk id="12" creationId="{31438E36-EB23-3D4A-5D54-E031F839371B}"/>
          </ac:spMkLst>
        </pc:spChg>
      </pc:sldChg>
      <pc:sldChg chg="addSp delSp modSp mod">
        <pc:chgData name="Krzysztof Kanoniak" userId="95d478e4-6995-4870-851e-96bd1d2826d7" providerId="ADAL" clId="{876C230E-F3B3-954D-BEF7-0C55577E4293}" dt="2024-03-28T11:02:40.186" v="123"/>
        <pc:sldMkLst>
          <pc:docMk/>
          <pc:sldMk cId="1456482412" sldId="286"/>
        </pc:sldMkLst>
        <pc:spChg chg="mod">
          <ac:chgData name="Krzysztof Kanoniak" userId="95d478e4-6995-4870-851e-96bd1d2826d7" providerId="ADAL" clId="{876C230E-F3B3-954D-BEF7-0C55577E4293}" dt="2024-03-28T11:02:40.186" v="123"/>
          <ac:spMkLst>
            <pc:docMk/>
            <pc:sldMk cId="1456482412" sldId="286"/>
            <ac:spMk id="19" creationId="{628CD2A2-9265-CDEC-0302-861A618297E6}"/>
          </ac:spMkLst>
        </pc:spChg>
        <pc:grpChg chg="del">
          <ac:chgData name="Krzysztof Kanoniak" userId="95d478e4-6995-4870-851e-96bd1d2826d7" providerId="ADAL" clId="{876C230E-F3B3-954D-BEF7-0C55577E4293}" dt="2024-03-28T11:02:39.696" v="122" actId="478"/>
          <ac:grpSpMkLst>
            <pc:docMk/>
            <pc:sldMk cId="1456482412" sldId="286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40.186" v="123"/>
          <ac:grpSpMkLst>
            <pc:docMk/>
            <pc:sldMk cId="1456482412" sldId="286"/>
            <ac:grpSpMk id="13" creationId="{F72B3AE4-4CF3-6923-DE9B-F35A895E3DCD}"/>
          </ac:grpSpMkLst>
        </pc:grpChg>
        <pc:picChg chg="mod">
          <ac:chgData name="Krzysztof Kanoniak" userId="95d478e4-6995-4870-851e-96bd1d2826d7" providerId="ADAL" clId="{876C230E-F3B3-954D-BEF7-0C55577E4293}" dt="2024-03-28T11:02:40.186" v="123"/>
          <ac:picMkLst>
            <pc:docMk/>
            <pc:sldMk cId="1456482412" sldId="286"/>
            <ac:picMk id="20" creationId="{CCF04758-1A8B-B861-2AB1-31E535353E6A}"/>
          </ac:picMkLst>
        </pc:picChg>
        <pc:cxnChg chg="mod">
          <ac:chgData name="Krzysztof Kanoniak" userId="95d478e4-6995-4870-851e-96bd1d2826d7" providerId="ADAL" clId="{876C230E-F3B3-954D-BEF7-0C55577E4293}" dt="2024-03-28T11:02:40.186" v="123"/>
          <ac:cxnSpMkLst>
            <pc:docMk/>
            <pc:sldMk cId="1456482412" sldId="286"/>
            <ac:cxnSpMk id="15" creationId="{B3166049-7D9C-17CB-C83B-89A2D1C13205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44.116" v="125"/>
        <pc:sldMkLst>
          <pc:docMk/>
          <pc:sldMk cId="2718325146" sldId="287"/>
        </pc:sldMkLst>
        <pc:spChg chg="mod">
          <ac:chgData name="Krzysztof Kanoniak" userId="95d478e4-6995-4870-851e-96bd1d2826d7" providerId="ADAL" clId="{876C230E-F3B3-954D-BEF7-0C55577E4293}" dt="2024-03-28T11:02:44.116" v="125"/>
          <ac:spMkLst>
            <pc:docMk/>
            <pc:sldMk cId="2718325146" sldId="287"/>
            <ac:spMk id="16" creationId="{AAB5F7FC-4FFD-E388-F7F1-364CC9C622CB}"/>
          </ac:spMkLst>
        </pc:spChg>
        <pc:grpChg chg="del">
          <ac:chgData name="Krzysztof Kanoniak" userId="95d478e4-6995-4870-851e-96bd1d2826d7" providerId="ADAL" clId="{876C230E-F3B3-954D-BEF7-0C55577E4293}" dt="2024-03-28T11:02:43.534" v="124" actId="478"/>
          <ac:grpSpMkLst>
            <pc:docMk/>
            <pc:sldMk cId="2718325146" sldId="287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44.116" v="125"/>
          <ac:grpSpMkLst>
            <pc:docMk/>
            <pc:sldMk cId="2718325146" sldId="287"/>
            <ac:grpSpMk id="10" creationId="{1780F88F-3AC6-5FA6-C500-83FB1A107C9D}"/>
          </ac:grpSpMkLst>
        </pc:grpChg>
        <pc:picChg chg="mod">
          <ac:chgData name="Krzysztof Kanoniak" userId="95d478e4-6995-4870-851e-96bd1d2826d7" providerId="ADAL" clId="{876C230E-F3B3-954D-BEF7-0C55577E4293}" dt="2024-03-28T11:02:44.116" v="125"/>
          <ac:picMkLst>
            <pc:docMk/>
            <pc:sldMk cId="2718325146" sldId="287"/>
            <ac:picMk id="19" creationId="{A3C6DDAE-3FE8-07C1-7B9E-DAE24891773F}"/>
          </ac:picMkLst>
        </pc:picChg>
        <pc:cxnChg chg="mod">
          <ac:chgData name="Krzysztof Kanoniak" userId="95d478e4-6995-4870-851e-96bd1d2826d7" providerId="ADAL" clId="{876C230E-F3B3-954D-BEF7-0C55577E4293}" dt="2024-03-28T11:02:44.116" v="125"/>
          <ac:cxnSpMkLst>
            <pc:docMk/>
            <pc:sldMk cId="2718325146" sldId="287"/>
            <ac:cxnSpMk id="15" creationId="{CDCC5E06-E7F1-8A93-F9AD-378A37850000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5:34.348" v="151"/>
        <pc:sldMkLst>
          <pc:docMk/>
          <pc:sldMk cId="482013877" sldId="288"/>
        </pc:sldMkLst>
        <pc:spChg chg="add mod">
          <ac:chgData name="Krzysztof Kanoniak" userId="95d478e4-6995-4870-851e-96bd1d2826d7" providerId="ADAL" clId="{876C230E-F3B3-954D-BEF7-0C55577E4293}" dt="2024-03-28T11:05:34.348" v="151"/>
          <ac:spMkLst>
            <pc:docMk/>
            <pc:sldMk cId="482013877" sldId="288"/>
            <ac:spMk id="4" creationId="{885E92CF-C4DB-4BBE-8A2F-4F4446454C78}"/>
          </ac:spMkLst>
        </pc:spChg>
        <pc:spChg chg="del mod">
          <ac:chgData name="Krzysztof Kanoniak" userId="95d478e4-6995-4870-851e-96bd1d2826d7" providerId="ADAL" clId="{876C230E-F3B3-954D-BEF7-0C55577E4293}" dt="2024-03-28T11:05:29.754" v="150" actId="478"/>
          <ac:spMkLst>
            <pc:docMk/>
            <pc:sldMk cId="482013877" sldId="288"/>
            <ac:spMk id="7" creationId="{F9B89567-2C2B-3A16-DE02-BCC05F4BEB7A}"/>
          </ac:spMkLst>
        </pc:spChg>
        <pc:spChg chg="mod">
          <ac:chgData name="Krzysztof Kanoniak" userId="95d478e4-6995-4870-851e-96bd1d2826d7" providerId="ADAL" clId="{876C230E-F3B3-954D-BEF7-0C55577E4293}" dt="2024-03-28T11:04:54.573" v="144" actId="14100"/>
          <ac:spMkLst>
            <pc:docMk/>
            <pc:sldMk cId="482013877" sldId="288"/>
            <ac:spMk id="12" creationId="{31438E36-EB23-3D4A-5D54-E031F839371B}"/>
          </ac:spMkLst>
        </pc:spChg>
        <pc:cxnChg chg="add mod">
          <ac:chgData name="Krzysztof Kanoniak" userId="95d478e4-6995-4870-851e-96bd1d2826d7" providerId="ADAL" clId="{876C230E-F3B3-954D-BEF7-0C55577E4293}" dt="2024-03-28T11:05:34.348" v="151"/>
          <ac:cxnSpMkLst>
            <pc:docMk/>
            <pc:sldMk cId="482013877" sldId="288"/>
            <ac:cxnSpMk id="2" creationId="{5B92C074-12F8-324C-E49C-8308C6C74DAF}"/>
          </ac:cxnSpMkLst>
        </pc:cxnChg>
        <pc:cxnChg chg="del mod">
          <ac:chgData name="Krzysztof Kanoniak" userId="95d478e4-6995-4870-851e-96bd1d2826d7" providerId="ADAL" clId="{876C230E-F3B3-954D-BEF7-0C55577E4293}" dt="2024-03-28T11:05:29.754" v="150" actId="478"/>
          <ac:cxnSpMkLst>
            <pc:docMk/>
            <pc:sldMk cId="482013877" sldId="288"/>
            <ac:cxnSpMk id="5" creationId="{3B5B93BD-1CD3-8BD3-5467-0FC1424C613D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4:12.455" v="137" actId="20577"/>
        <pc:sldMkLst>
          <pc:docMk/>
          <pc:sldMk cId="2615537160" sldId="289"/>
        </pc:sldMkLst>
        <pc:spChg chg="mod topLvl">
          <ac:chgData name="Krzysztof Kanoniak" userId="95d478e4-6995-4870-851e-96bd1d2826d7" providerId="ADAL" clId="{876C230E-F3B3-954D-BEF7-0C55577E4293}" dt="2024-03-28T11:04:12.455" v="137" actId="20577"/>
          <ac:spMkLst>
            <pc:docMk/>
            <pc:sldMk cId="2615537160" sldId="289"/>
            <ac:spMk id="20" creationId="{C17740B9-87F1-07A9-182E-3DBBB499E713}"/>
          </ac:spMkLst>
        </pc:spChg>
        <pc:grpChg chg="del">
          <ac:chgData name="Krzysztof Kanoniak" userId="95d478e4-6995-4870-851e-96bd1d2826d7" providerId="ADAL" clId="{876C230E-F3B3-954D-BEF7-0C55577E4293}" dt="2024-03-28T11:03:30.537" v="126" actId="165"/>
          <ac:grpSpMkLst>
            <pc:docMk/>
            <pc:sldMk cId="2615537160" sldId="289"/>
            <ac:grpSpMk id="17" creationId="{32B0D03F-6332-05D7-ED15-2A11867904EC}"/>
          </ac:grpSpMkLst>
        </pc:grpChg>
        <pc:picChg chg="add mod">
          <ac:chgData name="Krzysztof Kanoniak" userId="95d478e4-6995-4870-851e-96bd1d2826d7" providerId="ADAL" clId="{876C230E-F3B3-954D-BEF7-0C55577E4293}" dt="2024-03-28T11:04:04.885" v="134" actId="14100"/>
          <ac:picMkLst>
            <pc:docMk/>
            <pc:sldMk cId="2615537160" sldId="289"/>
            <ac:picMk id="2" creationId="{A32358F3-3E87-6357-B133-8AF716D40CCF}"/>
          </ac:picMkLst>
        </pc:picChg>
        <pc:picChg chg="del mod topLvl">
          <ac:chgData name="Krzysztof Kanoniak" userId="95d478e4-6995-4870-851e-96bd1d2826d7" providerId="ADAL" clId="{876C230E-F3B3-954D-BEF7-0C55577E4293}" dt="2024-03-28T11:03:33.067" v="127" actId="478"/>
          <ac:picMkLst>
            <pc:docMk/>
            <pc:sldMk cId="2615537160" sldId="289"/>
            <ac:picMk id="19" creationId="{A86ADB63-6985-B69E-3CA9-EC2F7330D4FD}"/>
          </ac:picMkLst>
        </pc:picChg>
        <pc:cxnChg chg="mod topLvl">
          <ac:chgData name="Krzysztof Kanoniak" userId="95d478e4-6995-4870-851e-96bd1d2826d7" providerId="ADAL" clId="{876C230E-F3B3-954D-BEF7-0C55577E4293}" dt="2024-03-28T11:03:30.537" v="126" actId="165"/>
          <ac:cxnSpMkLst>
            <pc:docMk/>
            <pc:sldMk cId="2615537160" sldId="289"/>
            <ac:cxnSpMk id="18" creationId="{D7E45766-050D-E326-3A8A-326D7D696A21}"/>
          </ac:cxnSpMkLst>
        </pc:cxnChg>
      </pc:sldChg>
      <pc:sldChg chg="modSp mod">
        <pc:chgData name="Krzysztof Kanoniak" userId="95d478e4-6995-4870-851e-96bd1d2826d7" providerId="ADAL" clId="{876C230E-F3B3-954D-BEF7-0C55577E4293}" dt="2024-03-28T11:04:19.998" v="140" actId="20577"/>
        <pc:sldMkLst>
          <pc:docMk/>
          <pc:sldMk cId="2741742770" sldId="290"/>
        </pc:sldMkLst>
        <pc:spChg chg="mod">
          <ac:chgData name="Krzysztof Kanoniak" userId="95d478e4-6995-4870-851e-96bd1d2826d7" providerId="ADAL" clId="{876C230E-F3B3-954D-BEF7-0C55577E4293}" dt="2024-03-28T11:04:19.998" v="140" actId="20577"/>
          <ac:spMkLst>
            <pc:docMk/>
            <pc:sldMk cId="2741742770" sldId="290"/>
            <ac:spMk id="20" creationId="{C17740B9-87F1-07A9-182E-3DBBB499E713}"/>
          </ac:spMkLst>
        </pc:spChg>
      </pc:sldChg>
      <pc:sldChg chg="addSp delSp modSp mod">
        <pc:chgData name="Krzysztof Kanoniak" userId="95d478e4-6995-4870-851e-96bd1d2826d7" providerId="ADAL" clId="{876C230E-F3B3-954D-BEF7-0C55577E4293}" dt="2024-03-28T11:00:46.522" v="70"/>
        <pc:sldMkLst>
          <pc:docMk/>
          <pc:sldMk cId="1597868863" sldId="291"/>
        </pc:sldMkLst>
        <pc:spChg chg="mod">
          <ac:chgData name="Krzysztof Kanoniak" userId="95d478e4-6995-4870-851e-96bd1d2826d7" providerId="ADAL" clId="{876C230E-F3B3-954D-BEF7-0C55577E4293}" dt="2024-03-28T11:00:46.522" v="70"/>
          <ac:spMkLst>
            <pc:docMk/>
            <pc:sldMk cId="1597868863" sldId="291"/>
            <ac:spMk id="11" creationId="{3661C16D-AE59-0539-E807-0D13C6A1CAF1}"/>
          </ac:spMkLst>
        </pc:spChg>
        <pc:grpChg chg="del">
          <ac:chgData name="Krzysztof Kanoniak" userId="95d478e4-6995-4870-851e-96bd1d2826d7" providerId="ADAL" clId="{876C230E-F3B3-954D-BEF7-0C55577E4293}" dt="2024-03-28T11:00:46.016" v="69" actId="478"/>
          <ac:grpSpMkLst>
            <pc:docMk/>
            <pc:sldMk cId="1597868863" sldId="291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46.522" v="70"/>
          <ac:grpSpMkLst>
            <pc:docMk/>
            <pc:sldMk cId="1597868863" sldId="291"/>
            <ac:grpSpMk id="4" creationId="{E53CF18A-538F-55C9-4557-359B09A2CDD4}"/>
          </ac:grpSpMkLst>
        </pc:grpChg>
        <pc:picChg chg="mod">
          <ac:chgData name="Krzysztof Kanoniak" userId="95d478e4-6995-4870-851e-96bd1d2826d7" providerId="ADAL" clId="{876C230E-F3B3-954D-BEF7-0C55577E4293}" dt="2024-03-28T11:00:46.522" v="70"/>
          <ac:picMkLst>
            <pc:docMk/>
            <pc:sldMk cId="1597868863" sldId="291"/>
            <ac:picMk id="13" creationId="{F4B2973F-64FE-AB4F-FB85-1A86C47CED9B}"/>
          </ac:picMkLst>
        </pc:picChg>
        <pc:cxnChg chg="mod">
          <ac:chgData name="Krzysztof Kanoniak" userId="95d478e4-6995-4870-851e-96bd1d2826d7" providerId="ADAL" clId="{876C230E-F3B3-954D-BEF7-0C55577E4293}" dt="2024-03-28T11:00:46.522" v="70"/>
          <ac:cxnSpMkLst>
            <pc:docMk/>
            <pc:sldMk cId="1597868863" sldId="291"/>
            <ac:cxnSpMk id="10" creationId="{17C1B4AB-BF39-5780-9E4E-5FAF90248C4F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44.121" v="95"/>
        <pc:sldMkLst>
          <pc:docMk/>
          <pc:sldMk cId="4184023679" sldId="292"/>
        </pc:sldMkLst>
        <pc:spChg chg="mod">
          <ac:chgData name="Krzysztof Kanoniak" userId="95d478e4-6995-4870-851e-96bd1d2826d7" providerId="ADAL" clId="{876C230E-F3B3-954D-BEF7-0C55577E4293}" dt="2024-03-28T11:01:44.121" v="95"/>
          <ac:spMkLst>
            <pc:docMk/>
            <pc:sldMk cId="4184023679" sldId="292"/>
            <ac:spMk id="10" creationId="{38529E7F-3D6C-4FC6-CFAB-2654C1238D46}"/>
          </ac:spMkLst>
        </pc:spChg>
        <pc:grpChg chg="del">
          <ac:chgData name="Krzysztof Kanoniak" userId="95d478e4-6995-4870-851e-96bd1d2826d7" providerId="ADAL" clId="{876C230E-F3B3-954D-BEF7-0C55577E4293}" dt="2024-03-28T11:01:43.672" v="94" actId="478"/>
          <ac:grpSpMkLst>
            <pc:docMk/>
            <pc:sldMk cId="4184023679" sldId="292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44.121" v="95"/>
          <ac:grpSpMkLst>
            <pc:docMk/>
            <pc:sldMk cId="4184023679" sldId="292"/>
            <ac:grpSpMk id="4" creationId="{6E2FB8B6-195C-0FD5-C1B7-B463D1107334}"/>
          </ac:grpSpMkLst>
        </pc:grpChg>
        <pc:picChg chg="mod">
          <ac:chgData name="Krzysztof Kanoniak" userId="95d478e4-6995-4870-851e-96bd1d2826d7" providerId="ADAL" clId="{876C230E-F3B3-954D-BEF7-0C55577E4293}" dt="2024-03-28T11:01:44.121" v="95"/>
          <ac:picMkLst>
            <pc:docMk/>
            <pc:sldMk cId="4184023679" sldId="292"/>
            <ac:picMk id="13" creationId="{C4FD3C0E-288C-14F8-0751-AD8A81A9AD13}"/>
          </ac:picMkLst>
        </pc:picChg>
        <pc:cxnChg chg="mod">
          <ac:chgData name="Krzysztof Kanoniak" userId="95d478e4-6995-4870-851e-96bd1d2826d7" providerId="ADAL" clId="{876C230E-F3B3-954D-BEF7-0C55577E4293}" dt="2024-03-28T11:01:44.121" v="95"/>
          <ac:cxnSpMkLst>
            <pc:docMk/>
            <pc:sldMk cId="4184023679" sldId="292"/>
            <ac:cxnSpMk id="8" creationId="{879AA4AA-1832-A71B-2CDD-1618BC9C7A58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52.244" v="99"/>
        <pc:sldMkLst>
          <pc:docMk/>
          <pc:sldMk cId="2640349460" sldId="293"/>
        </pc:sldMkLst>
        <pc:spChg chg="mod">
          <ac:chgData name="Krzysztof Kanoniak" userId="95d478e4-6995-4870-851e-96bd1d2826d7" providerId="ADAL" clId="{876C230E-F3B3-954D-BEF7-0C55577E4293}" dt="2024-03-28T11:01:52.244" v="99"/>
          <ac:spMkLst>
            <pc:docMk/>
            <pc:sldMk cId="2640349460" sldId="293"/>
            <ac:spMk id="11" creationId="{07807DEC-D486-5E6C-FF70-23C5D491F987}"/>
          </ac:spMkLst>
        </pc:spChg>
        <pc:grpChg chg="add mod">
          <ac:chgData name="Krzysztof Kanoniak" userId="95d478e4-6995-4870-851e-96bd1d2826d7" providerId="ADAL" clId="{876C230E-F3B3-954D-BEF7-0C55577E4293}" dt="2024-03-28T11:01:52.244" v="99"/>
          <ac:grpSpMkLst>
            <pc:docMk/>
            <pc:sldMk cId="2640349460" sldId="293"/>
            <ac:grpSpMk id="2" creationId="{A76CF5F2-F199-81E3-7FB1-F783A665FB4C}"/>
          </ac:grpSpMkLst>
        </pc:grpChg>
        <pc:grpChg chg="del">
          <ac:chgData name="Krzysztof Kanoniak" userId="95d478e4-6995-4870-851e-96bd1d2826d7" providerId="ADAL" clId="{876C230E-F3B3-954D-BEF7-0C55577E4293}" dt="2024-03-28T11:01:51.694" v="98" actId="478"/>
          <ac:grpSpMkLst>
            <pc:docMk/>
            <pc:sldMk cId="2640349460" sldId="293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1:52.244" v="99"/>
          <ac:picMkLst>
            <pc:docMk/>
            <pc:sldMk cId="2640349460" sldId="293"/>
            <ac:picMk id="15" creationId="{6D6466B3-3800-089E-FE8C-79F19FA245D9}"/>
          </ac:picMkLst>
        </pc:picChg>
        <pc:cxnChg chg="mod">
          <ac:chgData name="Krzysztof Kanoniak" userId="95d478e4-6995-4870-851e-96bd1d2826d7" providerId="ADAL" clId="{876C230E-F3B3-954D-BEF7-0C55577E4293}" dt="2024-03-28T11:01:52.244" v="99"/>
          <ac:cxnSpMkLst>
            <pc:docMk/>
            <pc:sldMk cId="2640349460" sldId="293"/>
            <ac:cxnSpMk id="4" creationId="{3C02E577-97FA-9208-5566-6B8D0F8BA219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55.444" v="101"/>
        <pc:sldMkLst>
          <pc:docMk/>
          <pc:sldMk cId="1454327862" sldId="294"/>
        </pc:sldMkLst>
        <pc:spChg chg="mod">
          <ac:chgData name="Krzysztof Kanoniak" userId="95d478e4-6995-4870-851e-96bd1d2826d7" providerId="ADAL" clId="{876C230E-F3B3-954D-BEF7-0C55577E4293}" dt="2024-03-28T11:01:55.444" v="101"/>
          <ac:spMkLst>
            <pc:docMk/>
            <pc:sldMk cId="1454327862" sldId="294"/>
            <ac:spMk id="11" creationId="{4A982C23-E3B0-45E5-6592-C80EF85A6D66}"/>
          </ac:spMkLst>
        </pc:spChg>
        <pc:grpChg chg="add mod">
          <ac:chgData name="Krzysztof Kanoniak" userId="95d478e4-6995-4870-851e-96bd1d2826d7" providerId="ADAL" clId="{876C230E-F3B3-954D-BEF7-0C55577E4293}" dt="2024-03-28T11:01:55.444" v="101"/>
          <ac:grpSpMkLst>
            <pc:docMk/>
            <pc:sldMk cId="1454327862" sldId="294"/>
            <ac:grpSpMk id="2" creationId="{0D40D2EC-B667-1B13-5264-5D8D4E2898C2}"/>
          </ac:grpSpMkLst>
        </pc:grpChg>
        <pc:grpChg chg="del">
          <ac:chgData name="Krzysztof Kanoniak" userId="95d478e4-6995-4870-851e-96bd1d2826d7" providerId="ADAL" clId="{876C230E-F3B3-954D-BEF7-0C55577E4293}" dt="2024-03-28T11:01:54.960" v="100" actId="478"/>
          <ac:grpSpMkLst>
            <pc:docMk/>
            <pc:sldMk cId="1454327862" sldId="294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1:55.444" v="101"/>
          <ac:picMkLst>
            <pc:docMk/>
            <pc:sldMk cId="1454327862" sldId="294"/>
            <ac:picMk id="15" creationId="{27D52D1D-566F-184A-05A6-2AA4B0C943CC}"/>
          </ac:picMkLst>
        </pc:picChg>
        <pc:cxnChg chg="mod">
          <ac:chgData name="Krzysztof Kanoniak" userId="95d478e4-6995-4870-851e-96bd1d2826d7" providerId="ADAL" clId="{876C230E-F3B3-954D-BEF7-0C55577E4293}" dt="2024-03-28T11:01:55.444" v="101"/>
          <ac:cxnSpMkLst>
            <pc:docMk/>
            <pc:sldMk cId="1454327862" sldId="294"/>
            <ac:cxnSpMk id="4" creationId="{F6069513-6545-9172-C5C7-CBBB05AA748C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05.481" v="50"/>
        <pc:sldMkLst>
          <pc:docMk/>
          <pc:sldMk cId="2494776898" sldId="295"/>
        </pc:sldMkLst>
        <pc:spChg chg="mod">
          <ac:chgData name="Krzysztof Kanoniak" userId="95d478e4-6995-4870-851e-96bd1d2826d7" providerId="ADAL" clId="{876C230E-F3B3-954D-BEF7-0C55577E4293}" dt="2024-03-28T11:00:05.481" v="50"/>
          <ac:spMkLst>
            <pc:docMk/>
            <pc:sldMk cId="2494776898" sldId="295"/>
            <ac:spMk id="10" creationId="{00347A5E-0C5B-4462-E759-D9713548B8C1}"/>
          </ac:spMkLst>
        </pc:spChg>
        <pc:grpChg chg="del">
          <ac:chgData name="Krzysztof Kanoniak" userId="95d478e4-6995-4870-851e-96bd1d2826d7" providerId="ADAL" clId="{876C230E-F3B3-954D-BEF7-0C55577E4293}" dt="2024-03-28T11:00:05" v="49" actId="478"/>
          <ac:grpSpMkLst>
            <pc:docMk/>
            <pc:sldMk cId="2494776898" sldId="295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05.481" v="50"/>
          <ac:grpSpMkLst>
            <pc:docMk/>
            <pc:sldMk cId="2494776898" sldId="295"/>
            <ac:grpSpMk id="4" creationId="{46001E35-872C-DFCC-6FF2-7658BF9EDA24}"/>
          </ac:grpSpMkLst>
        </pc:grpChg>
        <pc:picChg chg="mod">
          <ac:chgData name="Krzysztof Kanoniak" userId="95d478e4-6995-4870-851e-96bd1d2826d7" providerId="ADAL" clId="{876C230E-F3B3-954D-BEF7-0C55577E4293}" dt="2024-03-28T11:00:05.481" v="50"/>
          <ac:picMkLst>
            <pc:docMk/>
            <pc:sldMk cId="2494776898" sldId="295"/>
            <ac:picMk id="13" creationId="{39C5A008-A3A7-8927-FF92-310A082B5D48}"/>
          </ac:picMkLst>
        </pc:picChg>
        <pc:cxnChg chg="mod">
          <ac:chgData name="Krzysztof Kanoniak" userId="95d478e4-6995-4870-851e-96bd1d2826d7" providerId="ADAL" clId="{876C230E-F3B3-954D-BEF7-0C55577E4293}" dt="2024-03-28T11:00:05.481" v="50"/>
          <ac:cxnSpMkLst>
            <pc:docMk/>
            <pc:sldMk cId="2494776898" sldId="295"/>
            <ac:cxnSpMk id="8" creationId="{FAEED371-B910-DC5C-5516-114BC0DDFA8E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08.833" v="52"/>
        <pc:sldMkLst>
          <pc:docMk/>
          <pc:sldMk cId="3805572135" sldId="296"/>
        </pc:sldMkLst>
        <pc:spChg chg="mod">
          <ac:chgData name="Krzysztof Kanoniak" userId="95d478e4-6995-4870-851e-96bd1d2826d7" providerId="ADAL" clId="{876C230E-F3B3-954D-BEF7-0C55577E4293}" dt="2024-03-28T11:00:08.833" v="52"/>
          <ac:spMkLst>
            <pc:docMk/>
            <pc:sldMk cId="3805572135" sldId="296"/>
            <ac:spMk id="16" creationId="{B2BFE570-CA47-CCBF-199C-3FE260EEEA2D}"/>
          </ac:spMkLst>
        </pc:spChg>
        <pc:grpChg chg="del">
          <ac:chgData name="Krzysztof Kanoniak" userId="95d478e4-6995-4870-851e-96bd1d2826d7" providerId="ADAL" clId="{876C230E-F3B3-954D-BEF7-0C55577E4293}" dt="2024-03-28T11:00:08.407" v="51" actId="478"/>
          <ac:grpSpMkLst>
            <pc:docMk/>
            <pc:sldMk cId="3805572135" sldId="296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08.833" v="52"/>
          <ac:grpSpMkLst>
            <pc:docMk/>
            <pc:sldMk cId="3805572135" sldId="296"/>
            <ac:grpSpMk id="11" creationId="{653F5A0D-0CB5-64C9-2E9A-3B61957E0931}"/>
          </ac:grpSpMkLst>
        </pc:grpChg>
        <pc:picChg chg="mod">
          <ac:chgData name="Krzysztof Kanoniak" userId="95d478e4-6995-4870-851e-96bd1d2826d7" providerId="ADAL" clId="{876C230E-F3B3-954D-BEF7-0C55577E4293}" dt="2024-03-28T11:00:08.833" v="52"/>
          <ac:picMkLst>
            <pc:docMk/>
            <pc:sldMk cId="3805572135" sldId="296"/>
            <ac:picMk id="17" creationId="{AB7CE1A2-6C71-F413-A330-478C960A9C15}"/>
          </ac:picMkLst>
        </pc:picChg>
        <pc:cxnChg chg="mod">
          <ac:chgData name="Krzysztof Kanoniak" userId="95d478e4-6995-4870-851e-96bd1d2826d7" providerId="ADAL" clId="{876C230E-F3B3-954D-BEF7-0C55577E4293}" dt="2024-03-28T11:00:08.833" v="52"/>
          <ac:cxnSpMkLst>
            <pc:docMk/>
            <pc:sldMk cId="3805572135" sldId="296"/>
            <ac:cxnSpMk id="14" creationId="{778B1BE8-BB38-FFBA-5CD4-AF562B947AB9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47.545" v="97"/>
        <pc:sldMkLst>
          <pc:docMk/>
          <pc:sldMk cId="705762594" sldId="297"/>
        </pc:sldMkLst>
        <pc:spChg chg="mod">
          <ac:chgData name="Krzysztof Kanoniak" userId="95d478e4-6995-4870-851e-96bd1d2826d7" providerId="ADAL" clId="{876C230E-F3B3-954D-BEF7-0C55577E4293}" dt="2024-03-28T11:01:47.545" v="97"/>
          <ac:spMkLst>
            <pc:docMk/>
            <pc:sldMk cId="705762594" sldId="297"/>
            <ac:spMk id="10" creationId="{BD80D1D8-A148-E51E-2AF6-AD6B10DBC0E3}"/>
          </ac:spMkLst>
        </pc:spChg>
        <pc:grpChg chg="add mod">
          <ac:chgData name="Krzysztof Kanoniak" userId="95d478e4-6995-4870-851e-96bd1d2826d7" providerId="ADAL" clId="{876C230E-F3B3-954D-BEF7-0C55577E4293}" dt="2024-03-28T11:01:47.545" v="97"/>
          <ac:grpSpMkLst>
            <pc:docMk/>
            <pc:sldMk cId="705762594" sldId="297"/>
            <ac:grpSpMk id="2" creationId="{7B069DB2-3DBC-CAC5-D8F1-9865546B1D4E}"/>
          </ac:grpSpMkLst>
        </pc:grpChg>
        <pc:grpChg chg="del">
          <ac:chgData name="Krzysztof Kanoniak" userId="95d478e4-6995-4870-851e-96bd1d2826d7" providerId="ADAL" clId="{876C230E-F3B3-954D-BEF7-0C55577E4293}" dt="2024-03-28T11:01:47.104" v="96" actId="478"/>
          <ac:grpSpMkLst>
            <pc:docMk/>
            <pc:sldMk cId="705762594" sldId="297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1:47.545" v="97"/>
          <ac:picMkLst>
            <pc:docMk/>
            <pc:sldMk cId="705762594" sldId="297"/>
            <ac:picMk id="13" creationId="{0A534BAD-E492-C16C-59E8-363D067C5BDA}"/>
          </ac:picMkLst>
        </pc:picChg>
        <pc:cxnChg chg="mod">
          <ac:chgData name="Krzysztof Kanoniak" userId="95d478e4-6995-4870-851e-96bd1d2826d7" providerId="ADAL" clId="{876C230E-F3B3-954D-BEF7-0C55577E4293}" dt="2024-03-28T11:01:47.545" v="97"/>
          <ac:cxnSpMkLst>
            <pc:docMk/>
            <pc:sldMk cId="705762594" sldId="297"/>
            <ac:cxnSpMk id="8" creationId="{7E7051BA-F112-FE91-1C65-D95307DF63FC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2:12.896" v="109"/>
        <pc:sldMkLst>
          <pc:docMk/>
          <pc:sldMk cId="4045383474" sldId="298"/>
        </pc:sldMkLst>
        <pc:spChg chg="mod">
          <ac:chgData name="Krzysztof Kanoniak" userId="95d478e4-6995-4870-851e-96bd1d2826d7" providerId="ADAL" clId="{876C230E-F3B3-954D-BEF7-0C55577E4293}" dt="2024-03-28T11:02:12.896" v="109"/>
          <ac:spMkLst>
            <pc:docMk/>
            <pc:sldMk cId="4045383474" sldId="298"/>
            <ac:spMk id="19" creationId="{50D34FE0-8045-AC09-E4DF-68C87A52B90B}"/>
          </ac:spMkLst>
        </pc:spChg>
        <pc:grpChg chg="del">
          <ac:chgData name="Krzysztof Kanoniak" userId="95d478e4-6995-4870-851e-96bd1d2826d7" providerId="ADAL" clId="{876C230E-F3B3-954D-BEF7-0C55577E4293}" dt="2024-03-28T11:02:12.489" v="108" actId="478"/>
          <ac:grpSpMkLst>
            <pc:docMk/>
            <pc:sldMk cId="4045383474" sldId="298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2:12.896" v="109"/>
          <ac:grpSpMkLst>
            <pc:docMk/>
            <pc:sldMk cId="4045383474" sldId="298"/>
            <ac:grpSpMk id="4" creationId="{BA023D35-EE92-95C5-06CA-A886C7B9F1E9}"/>
          </ac:grpSpMkLst>
        </pc:grpChg>
        <pc:picChg chg="mod">
          <ac:chgData name="Krzysztof Kanoniak" userId="95d478e4-6995-4870-851e-96bd1d2826d7" providerId="ADAL" clId="{876C230E-F3B3-954D-BEF7-0C55577E4293}" dt="2024-03-28T11:02:12.896" v="109"/>
          <ac:picMkLst>
            <pc:docMk/>
            <pc:sldMk cId="4045383474" sldId="298"/>
            <ac:picMk id="20" creationId="{A4CA5F87-FDD5-39EE-240C-AFECDC21D9E7}"/>
          </ac:picMkLst>
        </pc:picChg>
        <pc:cxnChg chg="mod">
          <ac:chgData name="Krzysztof Kanoniak" userId="95d478e4-6995-4870-851e-96bd1d2826d7" providerId="ADAL" clId="{876C230E-F3B3-954D-BEF7-0C55577E4293}" dt="2024-03-28T11:02:12.896" v="109"/>
          <ac:cxnSpMkLst>
            <pc:docMk/>
            <pc:sldMk cId="4045383474" sldId="298"/>
            <ac:cxnSpMk id="18" creationId="{FFB76CD1-3D0A-B253-075B-51174A1174DE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54.385" v="74"/>
        <pc:sldMkLst>
          <pc:docMk/>
          <pc:sldMk cId="3110058710" sldId="299"/>
        </pc:sldMkLst>
        <pc:spChg chg="mod">
          <ac:chgData name="Krzysztof Kanoniak" userId="95d478e4-6995-4870-851e-96bd1d2826d7" providerId="ADAL" clId="{876C230E-F3B3-954D-BEF7-0C55577E4293}" dt="2024-03-28T11:00:54.385" v="74"/>
          <ac:spMkLst>
            <pc:docMk/>
            <pc:sldMk cId="3110058710" sldId="299"/>
            <ac:spMk id="10" creationId="{E856116B-B42E-954C-F617-2752305710E8}"/>
          </ac:spMkLst>
        </pc:spChg>
        <pc:grpChg chg="del">
          <ac:chgData name="Krzysztof Kanoniak" userId="95d478e4-6995-4870-851e-96bd1d2826d7" providerId="ADAL" clId="{876C230E-F3B3-954D-BEF7-0C55577E4293}" dt="2024-03-28T11:00:53.960" v="73" actId="478"/>
          <ac:grpSpMkLst>
            <pc:docMk/>
            <pc:sldMk cId="3110058710" sldId="299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54.385" v="74"/>
          <ac:grpSpMkLst>
            <pc:docMk/>
            <pc:sldMk cId="3110058710" sldId="299"/>
            <ac:grpSpMk id="4" creationId="{8FAAC697-73EF-7B7E-17CE-8A18FAEBE542}"/>
          </ac:grpSpMkLst>
        </pc:grpChg>
        <pc:picChg chg="mod">
          <ac:chgData name="Krzysztof Kanoniak" userId="95d478e4-6995-4870-851e-96bd1d2826d7" providerId="ADAL" clId="{876C230E-F3B3-954D-BEF7-0C55577E4293}" dt="2024-03-28T11:00:54.385" v="74"/>
          <ac:picMkLst>
            <pc:docMk/>
            <pc:sldMk cId="3110058710" sldId="299"/>
            <ac:picMk id="11" creationId="{592D48B7-3341-8C76-214D-E6E7C5884E38}"/>
          </ac:picMkLst>
        </pc:picChg>
        <pc:cxnChg chg="mod">
          <ac:chgData name="Krzysztof Kanoniak" userId="95d478e4-6995-4870-851e-96bd1d2826d7" providerId="ADAL" clId="{876C230E-F3B3-954D-BEF7-0C55577E4293}" dt="2024-03-28T11:00:54.385" v="74"/>
          <ac:cxnSpMkLst>
            <pc:docMk/>
            <pc:sldMk cId="3110058710" sldId="299"/>
            <ac:cxnSpMk id="8" creationId="{ACF6E673-4BB2-3A4A-F126-8798291C21F3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57.738" v="76"/>
        <pc:sldMkLst>
          <pc:docMk/>
          <pc:sldMk cId="1316015639" sldId="300"/>
        </pc:sldMkLst>
        <pc:spChg chg="mod">
          <ac:chgData name="Krzysztof Kanoniak" userId="95d478e4-6995-4870-851e-96bd1d2826d7" providerId="ADAL" clId="{876C230E-F3B3-954D-BEF7-0C55577E4293}" dt="2024-03-28T11:00:57.738" v="76"/>
          <ac:spMkLst>
            <pc:docMk/>
            <pc:sldMk cId="1316015639" sldId="300"/>
            <ac:spMk id="11" creationId="{8EB18681-3C52-53F6-CC43-26F034B15412}"/>
          </ac:spMkLst>
        </pc:spChg>
        <pc:grpChg chg="del">
          <ac:chgData name="Krzysztof Kanoniak" userId="95d478e4-6995-4870-851e-96bd1d2826d7" providerId="ADAL" clId="{876C230E-F3B3-954D-BEF7-0C55577E4293}" dt="2024-03-28T11:00:57.272" v="75" actId="478"/>
          <ac:grpSpMkLst>
            <pc:docMk/>
            <pc:sldMk cId="1316015639" sldId="300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0:57.738" v="76"/>
          <ac:grpSpMkLst>
            <pc:docMk/>
            <pc:sldMk cId="1316015639" sldId="300"/>
            <ac:grpSpMk id="8" creationId="{C0F2FF12-184A-5D41-C878-D16701D2460C}"/>
          </ac:grpSpMkLst>
        </pc:grpChg>
        <pc:picChg chg="mod">
          <ac:chgData name="Krzysztof Kanoniak" userId="95d478e4-6995-4870-851e-96bd1d2826d7" providerId="ADAL" clId="{876C230E-F3B3-954D-BEF7-0C55577E4293}" dt="2024-03-28T11:00:57.738" v="76"/>
          <ac:picMkLst>
            <pc:docMk/>
            <pc:sldMk cId="1316015639" sldId="300"/>
            <ac:picMk id="13" creationId="{C6E17087-725C-F2A4-7E12-0E86F32A0C2A}"/>
          </ac:picMkLst>
        </pc:picChg>
        <pc:cxnChg chg="mod">
          <ac:chgData name="Krzysztof Kanoniak" userId="95d478e4-6995-4870-851e-96bd1d2826d7" providerId="ADAL" clId="{876C230E-F3B3-954D-BEF7-0C55577E4293}" dt="2024-03-28T11:00:57.738" v="76"/>
          <ac:cxnSpMkLst>
            <pc:docMk/>
            <pc:sldMk cId="1316015639" sldId="300"/>
            <ac:cxnSpMk id="10" creationId="{2D9299AE-56FC-79DD-625B-7C00182E2B73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29.201" v="62"/>
        <pc:sldMkLst>
          <pc:docMk/>
          <pc:sldMk cId="1105788473" sldId="301"/>
        </pc:sldMkLst>
        <pc:spChg chg="mod">
          <ac:chgData name="Krzysztof Kanoniak" userId="95d478e4-6995-4870-851e-96bd1d2826d7" providerId="ADAL" clId="{876C230E-F3B3-954D-BEF7-0C55577E4293}" dt="2024-03-28T11:00:29.201" v="62"/>
          <ac:spMkLst>
            <pc:docMk/>
            <pc:sldMk cId="1105788473" sldId="301"/>
            <ac:spMk id="11" creationId="{8E669054-CB1F-2B67-7DE1-04213EE2192F}"/>
          </ac:spMkLst>
        </pc:spChg>
        <pc:grpChg chg="add mod">
          <ac:chgData name="Krzysztof Kanoniak" userId="95d478e4-6995-4870-851e-96bd1d2826d7" providerId="ADAL" clId="{876C230E-F3B3-954D-BEF7-0C55577E4293}" dt="2024-03-28T11:00:29.201" v="62"/>
          <ac:grpSpMkLst>
            <pc:docMk/>
            <pc:sldMk cId="1105788473" sldId="301"/>
            <ac:grpSpMk id="2" creationId="{3A9D0DB1-ABD3-378E-BBA1-45C6E6FA80C0}"/>
          </ac:grpSpMkLst>
        </pc:grpChg>
        <pc:grpChg chg="del">
          <ac:chgData name="Krzysztof Kanoniak" userId="95d478e4-6995-4870-851e-96bd1d2826d7" providerId="ADAL" clId="{876C230E-F3B3-954D-BEF7-0C55577E4293}" dt="2024-03-28T11:00:28.656" v="61" actId="478"/>
          <ac:grpSpMkLst>
            <pc:docMk/>
            <pc:sldMk cId="1105788473" sldId="301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0:29.201" v="62"/>
          <ac:picMkLst>
            <pc:docMk/>
            <pc:sldMk cId="1105788473" sldId="301"/>
            <ac:picMk id="14" creationId="{038E9195-8DDA-5DEA-BA0D-63CF846A1C42}"/>
          </ac:picMkLst>
        </pc:picChg>
        <pc:cxnChg chg="mod">
          <ac:chgData name="Krzysztof Kanoniak" userId="95d478e4-6995-4870-851e-96bd1d2826d7" providerId="ADAL" clId="{876C230E-F3B3-954D-BEF7-0C55577E4293}" dt="2024-03-28T11:00:29.201" v="62"/>
          <ac:cxnSpMkLst>
            <pc:docMk/>
            <pc:sldMk cId="1105788473" sldId="301"/>
            <ac:cxnSpMk id="8" creationId="{83AE3EF1-AEBB-ADB9-CFD0-1D7237A4AA34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0:12.289" v="54"/>
        <pc:sldMkLst>
          <pc:docMk/>
          <pc:sldMk cId="677187363" sldId="302"/>
        </pc:sldMkLst>
        <pc:spChg chg="mod">
          <ac:chgData name="Krzysztof Kanoniak" userId="95d478e4-6995-4870-851e-96bd1d2826d7" providerId="ADAL" clId="{876C230E-F3B3-954D-BEF7-0C55577E4293}" dt="2024-03-28T11:00:12.289" v="54"/>
          <ac:spMkLst>
            <pc:docMk/>
            <pc:sldMk cId="677187363" sldId="302"/>
            <ac:spMk id="8" creationId="{E035FE58-D39A-831B-9B6B-25B6530D2C91}"/>
          </ac:spMkLst>
        </pc:spChg>
        <pc:grpChg chg="add mod">
          <ac:chgData name="Krzysztof Kanoniak" userId="95d478e4-6995-4870-851e-96bd1d2826d7" providerId="ADAL" clId="{876C230E-F3B3-954D-BEF7-0C55577E4293}" dt="2024-03-28T11:00:12.289" v="54"/>
          <ac:grpSpMkLst>
            <pc:docMk/>
            <pc:sldMk cId="677187363" sldId="302"/>
            <ac:grpSpMk id="2" creationId="{6962CFEE-CF99-E189-3403-26F860422AEC}"/>
          </ac:grpSpMkLst>
        </pc:grpChg>
        <pc:grpChg chg="del">
          <ac:chgData name="Krzysztof Kanoniak" userId="95d478e4-6995-4870-851e-96bd1d2826d7" providerId="ADAL" clId="{876C230E-F3B3-954D-BEF7-0C55577E4293}" dt="2024-03-28T11:00:11.822" v="53" actId="478"/>
          <ac:grpSpMkLst>
            <pc:docMk/>
            <pc:sldMk cId="677187363" sldId="302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0:12.289" v="54"/>
          <ac:picMkLst>
            <pc:docMk/>
            <pc:sldMk cId="677187363" sldId="302"/>
            <ac:picMk id="10" creationId="{C35141FB-1CAC-44B1-250D-78A47D072E9B}"/>
          </ac:picMkLst>
        </pc:picChg>
        <pc:cxnChg chg="mod">
          <ac:chgData name="Krzysztof Kanoniak" userId="95d478e4-6995-4870-851e-96bd1d2826d7" providerId="ADAL" clId="{876C230E-F3B3-954D-BEF7-0C55577E4293}" dt="2024-03-28T11:00:12.289" v="54"/>
          <ac:cxnSpMkLst>
            <pc:docMk/>
            <pc:sldMk cId="677187363" sldId="302"/>
            <ac:cxnSpMk id="4" creationId="{12CFC9BD-5CBC-ADFC-081F-BC60A2DE513C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16.438" v="84"/>
        <pc:sldMkLst>
          <pc:docMk/>
          <pc:sldMk cId="806185067" sldId="303"/>
        </pc:sldMkLst>
        <pc:spChg chg="mod">
          <ac:chgData name="Krzysztof Kanoniak" userId="95d478e4-6995-4870-851e-96bd1d2826d7" providerId="ADAL" clId="{876C230E-F3B3-954D-BEF7-0C55577E4293}" dt="2024-03-28T11:01:16.438" v="84"/>
          <ac:spMkLst>
            <pc:docMk/>
            <pc:sldMk cId="806185067" sldId="303"/>
            <ac:spMk id="14" creationId="{DBA5C3B2-DAC4-B6C4-5EAA-A677A6ED67C7}"/>
          </ac:spMkLst>
        </pc:spChg>
        <pc:grpChg chg="del">
          <ac:chgData name="Krzysztof Kanoniak" userId="95d478e4-6995-4870-851e-96bd1d2826d7" providerId="ADAL" clId="{876C230E-F3B3-954D-BEF7-0C55577E4293}" dt="2024-03-28T11:01:15.798" v="83" actId="478"/>
          <ac:grpSpMkLst>
            <pc:docMk/>
            <pc:sldMk cId="806185067" sldId="303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16.438" v="84"/>
          <ac:grpSpMkLst>
            <pc:docMk/>
            <pc:sldMk cId="806185067" sldId="303"/>
            <ac:grpSpMk id="11" creationId="{3E92034D-6444-7D8C-60E2-29B353E63D49}"/>
          </ac:grpSpMkLst>
        </pc:grpChg>
        <pc:picChg chg="mod">
          <ac:chgData name="Krzysztof Kanoniak" userId="95d478e4-6995-4870-851e-96bd1d2826d7" providerId="ADAL" clId="{876C230E-F3B3-954D-BEF7-0C55577E4293}" dt="2024-03-28T11:01:16.438" v="84"/>
          <ac:picMkLst>
            <pc:docMk/>
            <pc:sldMk cId="806185067" sldId="303"/>
            <ac:picMk id="15" creationId="{A08316EA-8185-F5AA-056B-F45652135B1D}"/>
          </ac:picMkLst>
        </pc:picChg>
        <pc:cxnChg chg="mod">
          <ac:chgData name="Krzysztof Kanoniak" userId="95d478e4-6995-4870-851e-96bd1d2826d7" providerId="ADAL" clId="{876C230E-F3B3-954D-BEF7-0C55577E4293}" dt="2024-03-28T11:01:16.438" v="84"/>
          <ac:cxnSpMkLst>
            <pc:docMk/>
            <pc:sldMk cId="806185067" sldId="303"/>
            <ac:cxnSpMk id="13" creationId="{B24E34D9-A9B4-39F3-EACF-7EC82DF84802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30.513" v="90"/>
        <pc:sldMkLst>
          <pc:docMk/>
          <pc:sldMk cId="2939050985" sldId="304"/>
        </pc:sldMkLst>
        <pc:spChg chg="mod">
          <ac:chgData name="Krzysztof Kanoniak" userId="95d478e4-6995-4870-851e-96bd1d2826d7" providerId="ADAL" clId="{876C230E-F3B3-954D-BEF7-0C55577E4293}" dt="2024-03-28T11:01:30.513" v="90"/>
          <ac:spMkLst>
            <pc:docMk/>
            <pc:sldMk cId="2939050985" sldId="304"/>
            <ac:spMk id="16" creationId="{9EC6867F-845F-7BC5-130F-CDE130BAF722}"/>
          </ac:spMkLst>
        </pc:spChg>
        <pc:grpChg chg="add mod">
          <ac:chgData name="Krzysztof Kanoniak" userId="95d478e4-6995-4870-851e-96bd1d2826d7" providerId="ADAL" clId="{876C230E-F3B3-954D-BEF7-0C55577E4293}" dt="2024-03-28T11:01:30.513" v="90"/>
          <ac:grpSpMkLst>
            <pc:docMk/>
            <pc:sldMk cId="2939050985" sldId="304"/>
            <ac:grpSpMk id="2" creationId="{8D604CE9-5B38-94AD-B51D-CA2D7C4F6D57}"/>
          </ac:grpSpMkLst>
        </pc:grpChg>
        <pc:grpChg chg="del">
          <ac:chgData name="Krzysztof Kanoniak" userId="95d478e4-6995-4870-851e-96bd1d2826d7" providerId="ADAL" clId="{876C230E-F3B3-954D-BEF7-0C55577E4293}" dt="2024-03-28T11:01:30.030" v="89" actId="478"/>
          <ac:grpSpMkLst>
            <pc:docMk/>
            <pc:sldMk cId="2939050985" sldId="304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876C230E-F3B3-954D-BEF7-0C55577E4293}" dt="2024-03-28T11:01:30.513" v="90"/>
          <ac:picMkLst>
            <pc:docMk/>
            <pc:sldMk cId="2939050985" sldId="304"/>
            <ac:picMk id="18" creationId="{30C3E962-3731-841D-44B0-97220F1A05EC}"/>
          </ac:picMkLst>
        </pc:picChg>
        <pc:cxnChg chg="mod">
          <ac:chgData name="Krzysztof Kanoniak" userId="95d478e4-6995-4870-851e-96bd1d2826d7" providerId="ADAL" clId="{876C230E-F3B3-954D-BEF7-0C55577E4293}" dt="2024-03-28T11:01:30.513" v="90"/>
          <ac:cxnSpMkLst>
            <pc:docMk/>
            <pc:sldMk cId="2939050985" sldId="304"/>
            <ac:cxnSpMk id="14" creationId="{9389A47F-0F9F-06E1-0A65-ACDA0D807ECD}"/>
          </ac:cxnSpMkLst>
        </pc:cxnChg>
      </pc:sldChg>
      <pc:sldChg chg="addSp delSp modSp mod">
        <pc:chgData name="Krzysztof Kanoniak" userId="95d478e4-6995-4870-851e-96bd1d2826d7" providerId="ADAL" clId="{876C230E-F3B3-954D-BEF7-0C55577E4293}" dt="2024-03-28T11:01:40.602" v="93" actId="167"/>
        <pc:sldMkLst>
          <pc:docMk/>
          <pc:sldMk cId="3861353253" sldId="305"/>
        </pc:sldMkLst>
        <pc:spChg chg="mod">
          <ac:chgData name="Krzysztof Kanoniak" userId="95d478e4-6995-4870-851e-96bd1d2826d7" providerId="ADAL" clId="{876C230E-F3B3-954D-BEF7-0C55577E4293}" dt="2024-03-28T11:01:35.034" v="92"/>
          <ac:spMkLst>
            <pc:docMk/>
            <pc:sldMk cId="3861353253" sldId="305"/>
            <ac:spMk id="15" creationId="{E755E52E-F5D2-428F-AEA4-FC0D94F7539D}"/>
          </ac:spMkLst>
        </pc:spChg>
        <pc:grpChg chg="del">
          <ac:chgData name="Krzysztof Kanoniak" userId="95d478e4-6995-4870-851e-96bd1d2826d7" providerId="ADAL" clId="{876C230E-F3B3-954D-BEF7-0C55577E4293}" dt="2024-03-28T11:01:34.608" v="91" actId="478"/>
          <ac:grpSpMkLst>
            <pc:docMk/>
            <pc:sldMk cId="3861353253" sldId="305"/>
            <ac:grpSpMk id="3" creationId="{9A7B3390-BE0D-33FA-ED42-05A58585B430}"/>
          </ac:grpSpMkLst>
        </pc:grpChg>
        <pc:grpChg chg="add mod">
          <ac:chgData name="Krzysztof Kanoniak" userId="95d478e4-6995-4870-851e-96bd1d2826d7" providerId="ADAL" clId="{876C230E-F3B3-954D-BEF7-0C55577E4293}" dt="2024-03-28T11:01:40.602" v="93" actId="167"/>
          <ac:grpSpMkLst>
            <pc:docMk/>
            <pc:sldMk cId="3861353253" sldId="305"/>
            <ac:grpSpMk id="4" creationId="{F7AECB43-FA81-6578-A547-098674FD27AF}"/>
          </ac:grpSpMkLst>
        </pc:grpChg>
        <pc:picChg chg="mod">
          <ac:chgData name="Krzysztof Kanoniak" userId="95d478e4-6995-4870-851e-96bd1d2826d7" providerId="ADAL" clId="{876C230E-F3B3-954D-BEF7-0C55577E4293}" dt="2024-03-28T11:01:35.034" v="92"/>
          <ac:picMkLst>
            <pc:docMk/>
            <pc:sldMk cId="3861353253" sldId="305"/>
            <ac:picMk id="19" creationId="{E6FA7043-A8CD-CFD5-3304-1179E14C3A75}"/>
          </ac:picMkLst>
        </pc:picChg>
        <pc:cxnChg chg="mod">
          <ac:chgData name="Krzysztof Kanoniak" userId="95d478e4-6995-4870-851e-96bd1d2826d7" providerId="ADAL" clId="{876C230E-F3B3-954D-BEF7-0C55577E4293}" dt="2024-03-28T11:01:35.034" v="92"/>
          <ac:cxnSpMkLst>
            <pc:docMk/>
            <pc:sldMk cId="3861353253" sldId="305"/>
            <ac:cxnSpMk id="11" creationId="{E93FEF5A-8326-3676-B4EE-62610B45A5D5}"/>
          </ac:cxnSpMkLst>
        </pc:cxnChg>
      </pc:sldChg>
      <pc:sldChg chg="modSp mod">
        <pc:chgData name="Krzysztof Kanoniak" userId="95d478e4-6995-4870-851e-96bd1d2826d7" providerId="ADAL" clId="{876C230E-F3B3-954D-BEF7-0C55577E4293}" dt="2024-03-28T11:05:03.675" v="148" actId="14100"/>
        <pc:sldMkLst>
          <pc:docMk/>
          <pc:sldMk cId="3077105420" sldId="306"/>
        </pc:sldMkLst>
        <pc:spChg chg="mod">
          <ac:chgData name="Krzysztof Kanoniak" userId="95d478e4-6995-4870-851e-96bd1d2826d7" providerId="ADAL" clId="{876C230E-F3B3-954D-BEF7-0C55577E4293}" dt="2024-03-28T11:05:03.675" v="148" actId="14100"/>
          <ac:spMkLst>
            <pc:docMk/>
            <pc:sldMk cId="3077105420" sldId="306"/>
            <ac:spMk id="12" creationId="{31438E36-EB23-3D4A-5D54-E031F839371B}"/>
          </ac:spMkLst>
        </pc:spChg>
      </pc:sldChg>
    </pc:docChg>
  </pc:docChgLst>
  <pc:docChgLst>
    <pc:chgData name="Krzysztof Kanoniak" userId="S::krzysztof.kanoniak@ue.wroc.pl::95d478e4-6995-4870-851e-96bd1d2826d7" providerId="AD" clId="Web-{C29E8C03-7780-D043-5BA1-DF0DC5FA213B}"/>
    <pc:docChg chg="modSld">
      <pc:chgData name="Krzysztof Kanoniak" userId="S::krzysztof.kanoniak@ue.wroc.pl::95d478e4-6995-4870-851e-96bd1d2826d7" providerId="AD" clId="Web-{C29E8C03-7780-D043-5BA1-DF0DC5FA213B}" dt="2024-03-21T08:04:14.409" v="31" actId="20577"/>
      <pc:docMkLst>
        <pc:docMk/>
      </pc:docMkLst>
      <pc:sldChg chg="modSp">
        <pc:chgData name="Krzysztof Kanoniak" userId="S::krzysztof.kanoniak@ue.wroc.pl::95d478e4-6995-4870-851e-96bd1d2826d7" providerId="AD" clId="Web-{C29E8C03-7780-D043-5BA1-DF0DC5FA213B}" dt="2024-03-21T08:03:26.751" v="13" actId="20577"/>
        <pc:sldMkLst>
          <pc:docMk/>
          <pc:sldMk cId="3255466899" sldId="274"/>
        </pc:sldMkLst>
        <pc:spChg chg="mod">
          <ac:chgData name="Krzysztof Kanoniak" userId="S::krzysztof.kanoniak@ue.wroc.pl::95d478e4-6995-4870-851e-96bd1d2826d7" providerId="AD" clId="Web-{C29E8C03-7780-D043-5BA1-DF0DC5FA213B}" dt="2024-03-21T08:03:26.751" v="13" actId="20577"/>
          <ac:spMkLst>
            <pc:docMk/>
            <pc:sldMk cId="3255466899" sldId="274"/>
            <ac:spMk id="2" creationId="{AA16121E-3AE8-2B03-D382-73E82B8482B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4:03.236" v="22" actId="20577"/>
        <pc:sldMkLst>
          <pc:docMk/>
          <pc:sldMk cId="1626893426" sldId="275"/>
        </pc:sldMkLst>
        <pc:spChg chg="mod">
          <ac:chgData name="Krzysztof Kanoniak" userId="S::krzysztof.kanoniak@ue.wroc.pl::95d478e4-6995-4870-851e-96bd1d2826d7" providerId="AD" clId="Web-{C29E8C03-7780-D043-5BA1-DF0DC5FA213B}" dt="2024-03-21T08:04:03.236" v="22" actId="20577"/>
          <ac:spMkLst>
            <pc:docMk/>
            <pc:sldMk cId="1626893426" sldId="275"/>
            <ac:spMk id="8" creationId="{27B2FBF9-9613-FA9D-A10F-654F2B0EC12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4:14.409" v="31" actId="20577"/>
        <pc:sldMkLst>
          <pc:docMk/>
          <pc:sldMk cId="3849356302" sldId="276"/>
        </pc:sldMkLst>
        <pc:spChg chg="mod">
          <ac:chgData name="Krzysztof Kanoniak" userId="S::krzysztof.kanoniak@ue.wroc.pl::95d478e4-6995-4870-851e-96bd1d2826d7" providerId="AD" clId="Web-{C29E8C03-7780-D043-5BA1-DF0DC5FA213B}" dt="2024-03-21T08:04:14.409" v="31" actId="20577"/>
          <ac:spMkLst>
            <pc:docMk/>
            <pc:sldMk cId="3849356302" sldId="276"/>
            <ac:spMk id="10" creationId="{B8C61ECA-A98C-A089-742C-8C32FD70DD7D}"/>
          </ac:spMkLst>
        </pc:spChg>
      </pc:sldChg>
      <pc:sldChg chg="modSp">
        <pc:chgData name="Krzysztof Kanoniak" userId="S::krzysztof.kanoniak@ue.wroc.pl::95d478e4-6995-4870-851e-96bd1d2826d7" providerId="AD" clId="Web-{C29E8C03-7780-D043-5BA1-DF0DC5FA213B}" dt="2024-03-21T08:03:14.329" v="5" actId="20577"/>
        <pc:sldMkLst>
          <pc:docMk/>
          <pc:sldMk cId="1486253703" sldId="279"/>
        </pc:sldMkLst>
        <pc:spChg chg="mod">
          <ac:chgData name="Krzysztof Kanoniak" userId="S::krzysztof.kanoniak@ue.wroc.pl::95d478e4-6995-4870-851e-96bd1d2826d7" providerId="AD" clId="Web-{C29E8C03-7780-D043-5BA1-DF0DC5FA213B}" dt="2024-03-21T08:03:14.329" v="5" actId="20577"/>
          <ac:spMkLst>
            <pc:docMk/>
            <pc:sldMk cId="1486253703" sldId="279"/>
            <ac:spMk id="21" creationId="{1222DD0D-17E7-51EC-681E-EB9DEFA72035}"/>
          </ac:spMkLst>
        </pc:spChg>
      </pc:sldChg>
    </pc:docChg>
  </pc:docChgLst>
  <pc:docChgLst>
    <pc:chgData name="Krzysztof Kanoniak" userId="S::krzysztof.kanoniak@ue.wroc.pl::95d478e4-6995-4870-851e-96bd1d2826d7" providerId="AD" clId="Web-{C1AD6372-431D-9C77-49C2-A0AC3E4C937B}"/>
    <pc:docChg chg="addSld modSld">
      <pc:chgData name="Krzysztof Kanoniak" userId="S::krzysztof.kanoniak@ue.wroc.pl::95d478e4-6995-4870-851e-96bd1d2826d7" providerId="AD" clId="Web-{C1AD6372-431D-9C77-49C2-A0AC3E4C937B}" dt="2024-03-18T14:24:19.942" v="71" actId="20577"/>
      <pc:docMkLst>
        <pc:docMk/>
      </pc:docMkLst>
      <pc:sldChg chg="addSp delSp modSp add replId">
        <pc:chgData name="Krzysztof Kanoniak" userId="S::krzysztof.kanoniak@ue.wroc.pl::95d478e4-6995-4870-851e-96bd1d2826d7" providerId="AD" clId="Web-{C1AD6372-431D-9C77-49C2-A0AC3E4C937B}" dt="2024-03-18T14:24:19.942" v="71" actId="20577"/>
        <pc:sldMkLst>
          <pc:docMk/>
          <pc:sldMk cId="1486253703" sldId="279"/>
        </pc:sldMkLst>
        <pc:spChg chg="mod">
          <ac:chgData name="Krzysztof Kanoniak" userId="S::krzysztof.kanoniak@ue.wroc.pl::95d478e4-6995-4870-851e-96bd1d2826d7" providerId="AD" clId="Web-{C1AD6372-431D-9C77-49C2-A0AC3E4C937B}" dt="2024-03-18T14:23:37.941" v="64" actId="1076"/>
          <ac:spMkLst>
            <pc:docMk/>
            <pc:sldMk cId="1486253703" sldId="279"/>
            <ac:spMk id="4" creationId="{7F527199-85B7-FC77-AF87-57A91869AB89}"/>
          </ac:spMkLst>
        </pc:spChg>
        <pc:spChg chg="mod">
          <ac:chgData name="Krzysztof Kanoniak" userId="S::krzysztof.kanoniak@ue.wroc.pl::95d478e4-6995-4870-851e-96bd1d2826d7" providerId="AD" clId="Web-{C1AD6372-431D-9C77-49C2-A0AC3E4C937B}" dt="2024-03-18T14:16:41.379" v="2" actId="20577"/>
          <ac:spMkLst>
            <pc:docMk/>
            <pc:sldMk cId="1486253703" sldId="279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3.881" v="69" actId="20577"/>
          <ac:spMkLst>
            <pc:docMk/>
            <pc:sldMk cId="1486253703" sldId="279"/>
            <ac:spMk id="14" creationId="{C00E3000-B7F9-C018-0FBE-C6A81D5929C5}"/>
          </ac:spMkLst>
        </pc:spChg>
        <pc:spChg chg="add del mod">
          <ac:chgData name="Krzysztof Kanoniak" userId="S::krzysztof.kanoniak@ue.wroc.pl::95d478e4-6995-4870-851e-96bd1d2826d7" providerId="AD" clId="Web-{C1AD6372-431D-9C77-49C2-A0AC3E4C937B}" dt="2024-03-18T14:20:54.092" v="40"/>
          <ac:spMkLst>
            <pc:docMk/>
            <pc:sldMk cId="1486253703" sldId="279"/>
            <ac:spMk id="15" creationId="{41B8AD6F-C366-013D-F7BB-8EAE33323664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7.724" v="70" actId="20577"/>
          <ac:spMkLst>
            <pc:docMk/>
            <pc:sldMk cId="1486253703" sldId="279"/>
            <ac:spMk id="16" creationId="{6CF5EA02-8144-E55E-B490-3EA6404895DD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4:19.942" v="71" actId="20577"/>
          <ac:spMkLst>
            <pc:docMk/>
            <pc:sldMk cId="1486253703" sldId="279"/>
            <ac:spMk id="17" creationId="{19B62828-B880-FA53-EDA9-0906B50BCBEA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3:43.707" v="66" actId="1076"/>
          <ac:spMkLst>
            <pc:docMk/>
            <pc:sldMk cId="1486253703" sldId="279"/>
            <ac:spMk id="18" creationId="{33D5ED52-E641-ED98-BD13-58A99475D33B}"/>
          </ac:spMkLst>
        </pc:spChg>
        <pc:spChg chg="add mod">
          <ac:chgData name="Krzysztof Kanoniak" userId="S::krzysztof.kanoniak@ue.wroc.pl::95d478e4-6995-4870-851e-96bd1d2826d7" providerId="AD" clId="Web-{C1AD6372-431D-9C77-49C2-A0AC3E4C937B}" dt="2024-03-18T14:23:49.004" v="68" actId="1076"/>
          <ac:spMkLst>
            <pc:docMk/>
            <pc:sldMk cId="1486253703" sldId="279"/>
            <ac:spMk id="19" creationId="{FF3F7A32-ED68-40DE-B246-C1D785FC05EA}"/>
          </ac:spMkLst>
        </pc:spChg>
        <pc:graphicFrameChg chg="add mod">
          <ac:chgData name="Krzysztof Kanoniak" userId="S::krzysztof.kanoniak@ue.wroc.pl::95d478e4-6995-4870-851e-96bd1d2826d7" providerId="AD" clId="Web-{C1AD6372-431D-9C77-49C2-A0AC3E4C937B}" dt="2024-03-18T14:23:13.378" v="58" actId="1076"/>
          <ac:graphicFrameMkLst>
            <pc:docMk/>
            <pc:sldMk cId="1486253703" sldId="279"/>
            <ac:graphicFrameMk id="2" creationId="{3CA2802F-EE33-E801-59BE-8E64D8A4FBE7}"/>
          </ac:graphicFrameMkLst>
        </pc:graphicFrameChg>
        <pc:graphicFrameChg chg="del">
          <ac:chgData name="Krzysztof Kanoniak" userId="S::krzysztof.kanoniak@ue.wroc.pl::95d478e4-6995-4870-851e-96bd1d2826d7" providerId="AD" clId="Web-{C1AD6372-431D-9C77-49C2-A0AC3E4C937B}" dt="2024-03-18T14:16:42.801" v="3"/>
          <ac:graphicFrameMkLst>
            <pc:docMk/>
            <pc:sldMk cId="1486253703" sldId="279"/>
            <ac:graphicFrameMk id="8" creationId="{BC8F0A36-6891-4965-AA41-8F8304B9934D}"/>
          </ac:graphicFrameMkLst>
        </pc:graphicFrameChg>
        <pc:graphicFrameChg chg="add mod">
          <ac:chgData name="Krzysztof Kanoniak" userId="S::krzysztof.kanoniak@ue.wroc.pl::95d478e4-6995-4870-851e-96bd1d2826d7" providerId="AD" clId="Web-{C1AD6372-431D-9C77-49C2-A0AC3E4C937B}" dt="2024-03-18T14:18:51.243" v="15" actId="1076"/>
          <ac:graphicFrameMkLst>
            <pc:docMk/>
            <pc:sldMk cId="1486253703" sldId="279"/>
            <ac:graphicFrameMk id="10" creationId="{3CA2802F-EE33-E801-59BE-8E64D8A4FBE7}"/>
          </ac:graphicFrameMkLst>
        </pc:graphicFrameChg>
        <pc:graphicFrameChg chg="add mod">
          <ac:chgData name="Krzysztof Kanoniak" userId="S::krzysztof.kanoniak@ue.wroc.pl::95d478e4-6995-4870-851e-96bd1d2826d7" providerId="AD" clId="Web-{C1AD6372-431D-9C77-49C2-A0AC3E4C937B}" dt="2024-03-18T14:19:33.042" v="17" actId="1076"/>
          <ac:graphicFrameMkLst>
            <pc:docMk/>
            <pc:sldMk cId="1486253703" sldId="279"/>
            <ac:graphicFrameMk id="11" creationId="{3CA2802F-EE33-E801-59BE-8E64D8A4FBE7}"/>
          </ac:graphicFrameMkLst>
        </pc:graphicFrameChg>
      </pc:sldChg>
    </pc:docChg>
  </pc:docChgLst>
  <pc:docChgLst>
    <pc:chgData name="Krzysztof Kanoniak" userId="S::krzysztof.kanoniak@ue.wroc.pl::95d478e4-6995-4870-851e-96bd1d2826d7" providerId="AD" clId="Web-{C702EFE3-D273-ECBB-A0AF-302347F54308}"/>
    <pc:docChg chg="addSld delSld modSld sldOrd">
      <pc:chgData name="Krzysztof Kanoniak" userId="S::krzysztof.kanoniak@ue.wroc.pl::95d478e4-6995-4870-851e-96bd1d2826d7" providerId="AD" clId="Web-{C702EFE3-D273-ECBB-A0AF-302347F54308}" dt="2024-03-19T09:20:00.662" v="714"/>
      <pc:docMkLst>
        <pc:docMk/>
      </pc:docMkLst>
      <pc:sldChg chg="addSp modSp">
        <pc:chgData name="Krzysztof Kanoniak" userId="S::krzysztof.kanoniak@ue.wroc.pl::95d478e4-6995-4870-851e-96bd1d2826d7" providerId="AD" clId="Web-{C702EFE3-D273-ECBB-A0AF-302347F54308}" dt="2024-03-19T07:59:56.968" v="231"/>
        <pc:sldMkLst>
          <pc:docMk/>
          <pc:sldMk cId="650317164" sldId="256"/>
        </pc:sldMkLst>
        <pc:picChg chg="add mod ord">
          <ac:chgData name="Krzysztof Kanoniak" userId="S::krzysztof.kanoniak@ue.wroc.pl::95d478e4-6995-4870-851e-96bd1d2826d7" providerId="AD" clId="Web-{C702EFE3-D273-ECBB-A0AF-302347F54308}" dt="2024-03-19T07:59:56.968" v="231"/>
          <ac:picMkLst>
            <pc:docMk/>
            <pc:sldMk cId="650317164" sldId="256"/>
            <ac:picMk id="3" creationId="{4790B31B-A4F0-BEA5-18F1-EA607605C838}"/>
          </ac:picMkLst>
        </pc:picChg>
      </pc:sldChg>
      <pc:sldChg chg="modSp">
        <pc:chgData name="Krzysztof Kanoniak" userId="S::krzysztof.kanoniak@ue.wroc.pl::95d478e4-6995-4870-851e-96bd1d2826d7" providerId="AD" clId="Web-{C702EFE3-D273-ECBB-A0AF-302347F54308}" dt="2024-03-19T09:03:52.324" v="651" actId="14100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C702EFE3-D273-ECBB-A0AF-302347F54308}" dt="2024-03-19T09:03:52.324" v="651" actId="14100"/>
          <ac:spMkLst>
            <pc:docMk/>
            <pc:sldMk cId="238250291" sldId="257"/>
            <ac:spMk id="10" creationId="{B1633878-D0D4-736D-3047-F70698BF64D3}"/>
          </ac:spMkLst>
        </pc:spChg>
      </pc:sldChg>
      <pc:sldChg chg="addSp delSp modSp">
        <pc:chgData name="Krzysztof Kanoniak" userId="S::krzysztof.kanoniak@ue.wroc.pl::95d478e4-6995-4870-851e-96bd1d2826d7" providerId="AD" clId="Web-{C702EFE3-D273-ECBB-A0AF-302347F54308}" dt="2024-03-19T09:15:35.675" v="684" actId="14100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C702EFE3-D273-ECBB-A0AF-302347F54308}" dt="2024-03-19T08:03:37.141" v="258" actId="20577"/>
          <ac:spMkLst>
            <pc:docMk/>
            <pc:sldMk cId="347688558" sldId="258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9:14:22.487" v="673"/>
          <ac:spMkLst>
            <pc:docMk/>
            <pc:sldMk cId="347688558" sldId="258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15:35.675" v="684" actId="14100"/>
          <ac:spMkLst>
            <pc:docMk/>
            <pc:sldMk cId="347688558" sldId="258"/>
            <ac:spMk id="11" creationId="{B2FBC919-83A9-766F-2354-190D11252E65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24.921" v="233"/>
          <ac:picMkLst>
            <pc:docMk/>
            <pc:sldMk cId="347688558" sldId="258"/>
            <ac:picMk id="8" creationId="{00D105CF-736A-2F43-6ABE-B0E1CB74F644}"/>
          </ac:picMkLst>
        </pc:picChg>
      </pc:sldChg>
      <pc:sldChg chg="addSp delSp modSp">
        <pc:chgData name="Krzysztof Kanoniak" userId="S::krzysztof.kanoniak@ue.wroc.pl::95d478e4-6995-4870-851e-96bd1d2826d7" providerId="AD" clId="Web-{C702EFE3-D273-ECBB-A0AF-302347F54308}" dt="2024-03-19T09:16:14.222" v="691" actId="1076"/>
        <pc:sldMkLst>
          <pc:docMk/>
          <pc:sldMk cId="1777094092" sldId="259"/>
        </pc:sldMkLst>
        <pc:spChg chg="add del mod">
          <ac:chgData name="Krzysztof Kanoniak" userId="S::krzysztof.kanoniak@ue.wroc.pl::95d478e4-6995-4870-851e-96bd1d2826d7" providerId="AD" clId="Web-{C702EFE3-D273-ECBB-A0AF-302347F54308}" dt="2024-03-19T09:15:56.097" v="689"/>
          <ac:spMkLst>
            <pc:docMk/>
            <pc:sldMk cId="1777094092" sldId="259"/>
            <ac:spMk id="4" creationId="{8C31B07B-5CBC-33EB-D027-3F28EDCD06A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03:13.250" v="249" actId="20577"/>
          <ac:spMkLst>
            <pc:docMk/>
            <pc:sldMk cId="1777094092" sldId="259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9:15:52.566" v="686"/>
          <ac:spMkLst>
            <pc:docMk/>
            <pc:sldMk cId="1777094092" sldId="259"/>
            <ac:spMk id="10" creationId="{B1633878-D0D4-736D-3047-F70698BF64D3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16:14.222" v="691" actId="1076"/>
          <ac:spMkLst>
            <pc:docMk/>
            <pc:sldMk cId="1777094092" sldId="259"/>
            <ac:spMk id="13" creationId="{C7C26D5F-1A86-4B0A-2886-774370511EB7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03:55.469" v="266"/>
        <pc:sldMkLst>
          <pc:docMk/>
          <pc:sldMk cId="3025685461" sldId="260"/>
        </pc:sldMkLst>
        <pc:graphicFrameChg chg="mod modGraphic">
          <ac:chgData name="Krzysztof Kanoniak" userId="S::krzysztof.kanoniak@ue.wroc.pl::95d478e4-6995-4870-851e-96bd1d2826d7" providerId="AD" clId="Web-{C702EFE3-D273-ECBB-A0AF-302347F54308}" dt="2024-03-19T08:03:55.469" v="266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C702EFE3-D273-ECBB-A0AF-302347F54308}" dt="2024-03-19T09:20:00.662" v="714"/>
        <pc:sldMkLst>
          <pc:docMk/>
          <pc:sldMk cId="1891550134" sldId="261"/>
        </pc:sldMkLst>
        <pc:graphicFrameChg chg="mod modGraphic">
          <ac:chgData name="Krzysztof Kanoniak" userId="S::krzysztof.kanoniak@ue.wroc.pl::95d478e4-6995-4870-851e-96bd1d2826d7" providerId="AD" clId="Web-{C702EFE3-D273-ECBB-A0AF-302347F54308}" dt="2024-03-19T09:20:00.662" v="714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addSp delSp modSp">
        <pc:chgData name="Krzysztof Kanoniak" userId="S::krzysztof.kanoniak@ue.wroc.pl::95d478e4-6995-4870-851e-96bd1d2826d7" providerId="AD" clId="Web-{C702EFE3-D273-ECBB-A0AF-302347F54308}" dt="2024-03-19T09:05:57.872" v="667" actId="20577"/>
        <pc:sldMkLst>
          <pc:docMk/>
          <pc:sldMk cId="2092674669" sldId="262"/>
        </pc:sldMkLst>
        <pc:spChg chg="del mod">
          <ac:chgData name="Krzysztof Kanoniak" userId="S::krzysztof.kanoniak@ue.wroc.pl::95d478e4-6995-4870-851e-96bd1d2826d7" providerId="AD" clId="Web-{C702EFE3-D273-ECBB-A0AF-302347F54308}" dt="2024-03-19T09:05:26.935" v="661"/>
          <ac:spMkLst>
            <pc:docMk/>
            <pc:sldMk cId="2092674669" sldId="262"/>
            <ac:spMk id="2" creationId="{813C6F1F-882F-876E-6774-A658A1E0244C}"/>
          </ac:spMkLst>
        </pc:spChg>
        <pc:spChg chg="add mod ord">
          <ac:chgData name="Krzysztof Kanoniak" userId="S::krzysztof.kanoniak@ue.wroc.pl::95d478e4-6995-4870-851e-96bd1d2826d7" providerId="AD" clId="Web-{C702EFE3-D273-ECBB-A0AF-302347F54308}" dt="2024-03-19T08:07:43.315" v="285" actId="14100"/>
          <ac:spMkLst>
            <pc:docMk/>
            <pc:sldMk cId="2092674669" sldId="262"/>
            <ac:spMk id="4" creationId="{79C0C9E4-34D2-18FB-3E75-AAC38C452F77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06:53.080" v="276" actId="1076"/>
          <ac:spMkLst>
            <pc:docMk/>
            <pc:sldMk cId="2092674669" sldId="262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9:05:57.872" v="667" actId="20577"/>
          <ac:spMkLst>
            <pc:docMk/>
            <pc:sldMk cId="2092674669" sldId="262"/>
            <ac:spMk id="8" creationId="{516CEBE2-5D64-7B0B-19CB-FB377410F418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9:05:52.404" v="665" actId="20577"/>
          <ac:spMkLst>
            <pc:docMk/>
            <pc:sldMk cId="2092674669" sldId="262"/>
            <ac:spMk id="10" creationId="{B1633878-D0D4-736D-3047-F70698BF64D3}"/>
          </ac:spMkLst>
        </pc:spChg>
      </pc:sldChg>
      <pc:sldChg chg="addSp modSp">
        <pc:chgData name="Krzysztof Kanoniak" userId="S::krzysztof.kanoniak@ue.wroc.pl::95d478e4-6995-4870-851e-96bd1d2826d7" providerId="AD" clId="Web-{C702EFE3-D273-ECBB-A0AF-302347F54308}" dt="2024-03-19T08:03:31.625" v="256" actId="20577"/>
        <pc:sldMkLst>
          <pc:docMk/>
          <pc:sldMk cId="1126480586" sldId="263"/>
        </pc:sldMkLst>
        <pc:spChg chg="mod">
          <ac:chgData name="Krzysztof Kanoniak" userId="S::krzysztof.kanoniak@ue.wroc.pl::95d478e4-6995-4870-851e-96bd1d2826d7" providerId="AD" clId="Web-{C702EFE3-D273-ECBB-A0AF-302347F54308}" dt="2024-03-19T08:03:31.625" v="256" actId="20577"/>
          <ac:spMkLst>
            <pc:docMk/>
            <pc:sldMk cId="1126480586" sldId="263"/>
            <ac:spMk id="7" creationId="{F9B89567-2C2B-3A16-DE02-BCC05F4BEB7A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42.155" v="237"/>
          <ac:picMkLst>
            <pc:docMk/>
            <pc:sldMk cId="1126480586" sldId="263"/>
            <ac:picMk id="10" creationId="{8EEB72B6-B2F4-2724-5F4E-F4F3D801A5A8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9:19:00.458" v="698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C702EFE3-D273-ECBB-A0AF-302347F54308}" dt="2024-03-19T09:19:00.458" v="698"/>
          <ac:spMkLst>
            <pc:docMk/>
            <pc:sldMk cId="1609286464" sldId="264"/>
            <ac:spMk id="10" creationId="{52C9D444-1197-612E-FB1F-2B546B45F17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9:18:53.536" v="697" actId="20577"/>
          <ac:spMkLst>
            <pc:docMk/>
            <pc:sldMk cId="1609286464" sldId="264"/>
            <ac:spMk id="11" creationId="{26895D5D-30A8-9DAA-24EA-345EC021263B}"/>
          </ac:spMkLst>
        </pc:spChg>
        <pc:picChg chg="add mod ord">
          <ac:chgData name="Krzysztof Kanoniak" userId="S::krzysztof.kanoniak@ue.wroc.pl::95d478e4-6995-4870-851e-96bd1d2826d7" providerId="AD" clId="Web-{C702EFE3-D273-ECBB-A0AF-302347F54308}" dt="2024-03-19T08:00:55.093" v="241"/>
          <ac:picMkLst>
            <pc:docMk/>
            <pc:sldMk cId="1609286464" sldId="264"/>
            <ac:picMk id="13" creationId="{993B1317-ABA3-90F8-75EE-FD01D5BDE676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12:39.723" v="325" actId="14100"/>
        <pc:sldMkLst>
          <pc:docMk/>
          <pc:sldMk cId="420173874" sldId="265"/>
        </pc:sldMkLst>
        <pc:spChg chg="add mod ord">
          <ac:chgData name="Krzysztof Kanoniak" userId="S::krzysztof.kanoniak@ue.wroc.pl::95d478e4-6995-4870-851e-96bd1d2826d7" providerId="AD" clId="Web-{C702EFE3-D273-ECBB-A0AF-302347F54308}" dt="2024-03-19T08:11:49.160" v="314"/>
          <ac:spMkLst>
            <pc:docMk/>
            <pc:sldMk cId="420173874" sldId="265"/>
            <ac:spMk id="4" creationId="{03B25052-9B33-1C86-446B-A9F6E2E675C0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1:59.082" v="316" actId="20577"/>
          <ac:spMkLst>
            <pc:docMk/>
            <pc:sldMk cId="420173874" sldId="265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7:48.734" v="88" actId="20577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09.942" v="317" actId="1076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09.942" v="318" actId="1076"/>
          <ac:spMkLst>
            <pc:docMk/>
            <pc:sldMk cId="420173874" sldId="265"/>
            <ac:spMk id="13" creationId="{4DFA7F32-E439-3E21-BB18-45DB0BA66EB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16.473" v="319" actId="1076"/>
          <ac:spMkLst>
            <pc:docMk/>
            <pc:sldMk cId="420173874" sldId="265"/>
            <ac:spMk id="14" creationId="{C4BC2D97-0D53-BC7B-E8A5-DD4681E7AE8D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2:16.473" v="320" actId="1076"/>
          <ac:spMkLst>
            <pc:docMk/>
            <pc:sldMk cId="420173874" sldId="265"/>
            <ac:spMk id="15" creationId="{2B18307A-B320-7E13-C00D-FC2DC457D5AD}"/>
          </ac:spMkLst>
        </pc:spChg>
        <pc:spChg chg="add mod ord">
          <ac:chgData name="Krzysztof Kanoniak" userId="S::krzysztof.kanoniak@ue.wroc.pl::95d478e4-6995-4870-851e-96bd1d2826d7" providerId="AD" clId="Web-{C702EFE3-D273-ECBB-A0AF-302347F54308}" dt="2024-03-19T08:12:39.723" v="325" actId="14100"/>
          <ac:spMkLst>
            <pc:docMk/>
            <pc:sldMk cId="420173874" sldId="265"/>
            <ac:spMk id="16" creationId="{8A2D2E97-7297-3822-4937-56E0782DDF1F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7:28:19.500" v="104" actId="1076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C702EFE3-D273-ECBB-A0AF-302347F54308}" dt="2024-03-19T07:28:19.484" v="102" actId="1076"/>
          <ac:spMkLst>
            <pc:docMk/>
            <pc:sldMk cId="835446854" sldId="268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8:19.484" v="103" actId="1076"/>
          <ac:spMkLst>
            <pc:docMk/>
            <pc:sldMk cId="835446854" sldId="268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28:19.500" v="104" actId="1076"/>
          <ac:spMkLst>
            <pc:docMk/>
            <pc:sldMk cId="835446854" sldId="268"/>
            <ac:spMk id="14" creationId="{C4BC2D97-0D53-BC7B-E8A5-DD4681E7AE8D}"/>
          </ac:spMkLst>
        </pc:spChg>
        <pc:picChg chg="mod">
          <ac:chgData name="Krzysztof Kanoniak" userId="S::krzysztof.kanoniak@ue.wroc.pl::95d478e4-6995-4870-851e-96bd1d2826d7" providerId="AD" clId="Web-{C702EFE3-D273-ECBB-A0AF-302347F54308}" dt="2024-03-19T07:28:19.453" v="99" actId="1076"/>
          <ac:picMkLst>
            <pc:docMk/>
            <pc:sldMk cId="835446854" sldId="268"/>
            <ac:picMk id="16" creationId="{9DE68A01-1F2D-0098-7CF1-8B763AC7501B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28:19.469" v="100" actId="1076"/>
          <ac:picMkLst>
            <pc:docMk/>
            <pc:sldMk cId="835446854" sldId="268"/>
            <ac:picMk id="17" creationId="{35C99167-D8B7-79D5-7574-D42F9C5C99A2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28:19.469" v="101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03:17.500" v="251" actId="20577"/>
        <pc:sldMkLst>
          <pc:docMk/>
          <pc:sldMk cId="3345173694" sldId="270"/>
        </pc:sldMkLst>
        <pc:spChg chg="mod">
          <ac:chgData name="Krzysztof Kanoniak" userId="S::krzysztof.kanoniak@ue.wroc.pl::95d478e4-6995-4870-851e-96bd1d2826d7" providerId="AD" clId="Web-{C702EFE3-D273-ECBB-A0AF-302347F54308}" dt="2024-03-19T08:03:17.500" v="251" actId="20577"/>
          <ac:spMkLst>
            <pc:docMk/>
            <pc:sldMk cId="3345173694" sldId="270"/>
            <ac:spMk id="7" creationId="{F9B89567-2C2B-3A16-DE02-BCC05F4BEB7A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0:35.765" v="235"/>
          <ac:picMkLst>
            <pc:docMk/>
            <pc:sldMk cId="3345173694" sldId="270"/>
            <ac:picMk id="4" creationId="{11FE97EE-42A2-22DB-30DB-4ED2B6FA9E8C}"/>
          </ac:picMkLst>
        </pc:picChg>
      </pc:sldChg>
      <pc:sldChg chg="modSp">
        <pc:chgData name="Krzysztof Kanoniak" userId="S::krzysztof.kanoniak@ue.wroc.pl::95d478e4-6995-4870-851e-96bd1d2826d7" providerId="AD" clId="Web-{C702EFE3-D273-ECBB-A0AF-302347F54308}" dt="2024-03-19T08:35:47.354" v="352" actId="20577"/>
        <pc:sldMkLst>
          <pc:docMk/>
          <pc:sldMk cId="3255466899" sldId="274"/>
        </pc:sldMkLst>
        <pc:spChg chg="mod">
          <ac:chgData name="Krzysztof Kanoniak" userId="S::krzysztof.kanoniak@ue.wroc.pl::95d478e4-6995-4870-851e-96bd1d2826d7" providerId="AD" clId="Web-{C702EFE3-D273-ECBB-A0AF-302347F54308}" dt="2024-03-19T08:35:47.354" v="352" actId="20577"/>
          <ac:spMkLst>
            <pc:docMk/>
            <pc:sldMk cId="3255466899" sldId="274"/>
            <ac:spMk id="4" creationId="{7F527199-85B7-FC77-AF87-57A91869AB89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36:06.589" v="355" actId="20577"/>
        <pc:sldMkLst>
          <pc:docMk/>
          <pc:sldMk cId="1626893426" sldId="275"/>
        </pc:sldMkLst>
        <pc:spChg chg="mod">
          <ac:chgData name="Krzysztof Kanoniak" userId="S::krzysztof.kanoniak@ue.wroc.pl::95d478e4-6995-4870-851e-96bd1d2826d7" providerId="AD" clId="Web-{C702EFE3-D273-ECBB-A0AF-302347F54308}" dt="2024-03-19T08:36:06.589" v="355" actId="20577"/>
          <ac:spMkLst>
            <pc:docMk/>
            <pc:sldMk cId="1626893426" sldId="275"/>
            <ac:spMk id="4" creationId="{6FEAC916-485D-39D9-5013-5933C20D0928}"/>
          </ac:spMkLst>
        </pc:spChg>
      </pc:sldChg>
      <pc:sldChg chg="modSp">
        <pc:chgData name="Krzysztof Kanoniak" userId="S::krzysztof.kanoniak@ue.wroc.pl::95d478e4-6995-4870-851e-96bd1d2826d7" providerId="AD" clId="Web-{C702EFE3-D273-ECBB-A0AF-302347F54308}" dt="2024-03-19T08:36:16.605" v="358" actId="20577"/>
        <pc:sldMkLst>
          <pc:docMk/>
          <pc:sldMk cId="3849356302" sldId="276"/>
        </pc:sldMkLst>
        <pc:spChg chg="mod">
          <ac:chgData name="Krzysztof Kanoniak" userId="S::krzysztof.kanoniak@ue.wroc.pl::95d478e4-6995-4870-851e-96bd1d2826d7" providerId="AD" clId="Web-{C702EFE3-D273-ECBB-A0AF-302347F54308}" dt="2024-03-19T08:36:16.605" v="358" actId="20577"/>
          <ac:spMkLst>
            <pc:docMk/>
            <pc:sldMk cId="3849356302" sldId="276"/>
            <ac:spMk id="8" creationId="{0878431C-8EB8-4E11-2D38-A41EDBB797BF}"/>
          </ac:spMkLst>
        </pc:spChg>
      </pc:sldChg>
      <pc:sldChg chg="addSp modSp">
        <pc:chgData name="Krzysztof Kanoniak" userId="S::krzysztof.kanoniak@ue.wroc.pl::95d478e4-6995-4870-851e-96bd1d2826d7" providerId="AD" clId="Web-{C702EFE3-D273-ECBB-A0AF-302347F54308}" dt="2024-03-19T08:01:13.437" v="243"/>
        <pc:sldMkLst>
          <pc:docMk/>
          <pc:sldMk cId="1472525521" sldId="277"/>
        </pc:sldMkLst>
        <pc:picChg chg="add ord">
          <ac:chgData name="Krzysztof Kanoniak" userId="S::krzysztof.kanoniak@ue.wroc.pl::95d478e4-6995-4870-851e-96bd1d2826d7" providerId="AD" clId="Web-{C702EFE3-D273-ECBB-A0AF-302347F54308}" dt="2024-03-19T08:01:13.437" v="243"/>
          <ac:picMkLst>
            <pc:docMk/>
            <pc:sldMk cId="1472525521" sldId="277"/>
            <ac:picMk id="8" creationId="{6362C796-FFCE-A881-7535-998DE24CAE63}"/>
          </ac:picMkLst>
        </pc:picChg>
      </pc:sldChg>
      <pc:sldChg chg="addSp modSp">
        <pc:chgData name="Krzysztof Kanoniak" userId="S::krzysztof.kanoniak@ue.wroc.pl::95d478e4-6995-4870-851e-96bd1d2826d7" providerId="AD" clId="Web-{C702EFE3-D273-ECBB-A0AF-302347F54308}" dt="2024-03-19T08:15:13.709" v="349" actId="20577"/>
        <pc:sldMkLst>
          <pc:docMk/>
          <pc:sldMk cId="751789153" sldId="278"/>
        </pc:sldMkLst>
        <pc:spChg chg="mod">
          <ac:chgData name="Krzysztof Kanoniak" userId="S::krzysztof.kanoniak@ue.wroc.pl::95d478e4-6995-4870-851e-96bd1d2826d7" providerId="AD" clId="Web-{C702EFE3-D273-ECBB-A0AF-302347F54308}" dt="2024-03-19T08:15:13.709" v="349" actId="20577"/>
          <ac:spMkLst>
            <pc:docMk/>
            <pc:sldMk cId="751789153" sldId="278"/>
            <ac:spMk id="8" creationId="{5549267B-BC40-7A5C-E212-83528C354854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8:01:25.312" v="245"/>
          <ac:picMkLst>
            <pc:docMk/>
            <pc:sldMk cId="751789153" sldId="278"/>
            <ac:picMk id="10" creationId="{E8028955-2AEE-B290-7E3E-7CAB2161D1D6}"/>
          </ac:picMkLst>
        </pc:picChg>
      </pc:sldChg>
      <pc:sldChg chg="addSp modSp add replId">
        <pc:chgData name="Krzysztof Kanoniak" userId="S::krzysztof.kanoniak@ue.wroc.pl::95d478e4-6995-4870-851e-96bd1d2826d7" providerId="AD" clId="Web-{C702EFE3-D273-ECBB-A0AF-302347F54308}" dt="2024-03-19T08:14:22.443" v="346" actId="1076"/>
        <pc:sldMkLst>
          <pc:docMk/>
          <pc:sldMk cId="1578384673" sldId="280"/>
        </pc:sldMkLst>
        <pc:spChg chg="mod">
          <ac:chgData name="Krzysztof Kanoniak" userId="S::krzysztof.kanoniak@ue.wroc.pl::95d478e4-6995-4870-851e-96bd1d2826d7" providerId="AD" clId="Web-{C702EFE3-D273-ECBB-A0AF-302347F54308}" dt="2024-03-19T08:14:22.380" v="343" actId="1076"/>
          <ac:spMkLst>
            <pc:docMk/>
            <pc:sldMk cId="1578384673" sldId="280"/>
            <ac:spMk id="2" creationId="{FEDCF7A1-F873-0A2A-B8A9-90B97769029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3:57.536" v="338" actId="1076"/>
          <ac:spMkLst>
            <pc:docMk/>
            <pc:sldMk cId="1578384673" sldId="280"/>
            <ac:spMk id="4" creationId="{DA21C23A-8847-90C1-340D-F20079997CE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3:50.505" v="331" actId="1076"/>
          <ac:spMkLst>
            <pc:docMk/>
            <pc:sldMk cId="1578384673" sldId="280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4:08.161" v="342" actId="14100"/>
          <ac:spMkLst>
            <pc:docMk/>
            <pc:sldMk cId="1578384673" sldId="280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14:22.396" v="344" actId="1076"/>
          <ac:spMkLst>
            <pc:docMk/>
            <pc:sldMk cId="1578384673" sldId="280"/>
            <ac:spMk id="11" creationId="{CA802699-00AA-E308-5F4D-D1BCBB69A2D4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3:57.552" v="339" actId="1076"/>
          <ac:spMkLst>
            <pc:docMk/>
            <pc:sldMk cId="1578384673" sldId="280"/>
            <ac:spMk id="13" creationId="{35E6877C-8525-7C9F-2AC7-BE4BDDF8350B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4:22.412" v="345" actId="1076"/>
          <ac:spMkLst>
            <pc:docMk/>
            <pc:sldMk cId="1578384673" sldId="280"/>
            <ac:spMk id="14" creationId="{40812B4D-0302-FA0E-E7B7-461895F395E6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14:22.443" v="346" actId="1076"/>
          <ac:spMkLst>
            <pc:docMk/>
            <pc:sldMk cId="1578384673" sldId="280"/>
            <ac:spMk id="15" creationId="{3A1B9CAC-372F-3A82-36E3-990F3A415087}"/>
          </ac:spMkLst>
        </pc:spChg>
      </pc:sldChg>
      <pc:sldChg chg="addSp delSp modSp add mod replId setBg">
        <pc:chgData name="Krzysztof Kanoniak" userId="S::krzysztof.kanoniak@ue.wroc.pl::95d478e4-6995-4870-851e-96bd1d2826d7" providerId="AD" clId="Web-{C702EFE3-D273-ECBB-A0AF-302347F54308}" dt="2024-03-19T07:59:22.186" v="229"/>
        <pc:sldMkLst>
          <pc:docMk/>
          <pc:sldMk cId="2213772215" sldId="281"/>
        </pc:sldMkLst>
        <pc:spChg chg="mod">
          <ac:chgData name="Krzysztof Kanoniak" userId="S::krzysztof.kanoniak@ue.wroc.pl::95d478e4-6995-4870-851e-96bd1d2826d7" providerId="AD" clId="Web-{C702EFE3-D273-ECBB-A0AF-302347F54308}" dt="2024-03-19T07:49:16.572" v="188" actId="20577"/>
          <ac:spMkLst>
            <pc:docMk/>
            <pc:sldMk cId="2213772215" sldId="281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0:57.682" v="192" actId="20577"/>
          <ac:spMkLst>
            <pc:docMk/>
            <pc:sldMk cId="2213772215" sldId="281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4:25.206" v="119"/>
          <ac:spMkLst>
            <pc:docMk/>
            <pc:sldMk cId="2213772215" sldId="281"/>
            <ac:spMk id="11" creationId="{2C93BFE0-F964-A226-A549-5C5FFAD0C9DC}"/>
          </ac:spMkLst>
        </pc:spChg>
        <pc:spChg chg="mod topLvl">
          <ac:chgData name="Krzysztof Kanoniak" userId="S::krzysztof.kanoniak@ue.wroc.pl::95d478e4-6995-4870-851e-96bd1d2826d7" providerId="AD" clId="Web-{C702EFE3-D273-ECBB-A0AF-302347F54308}" dt="2024-03-19T07:35:03.284" v="126"/>
          <ac:spMkLst>
            <pc:docMk/>
            <pc:sldMk cId="2213772215" sldId="281"/>
            <ac:spMk id="12" creationId="{31438E36-EB23-3D4A-5D54-E031F839371B}"/>
          </ac:spMkLst>
        </pc:spChg>
        <pc:grpChg chg="add">
          <ac:chgData name="Krzysztof Kanoniak" userId="S::krzysztof.kanoniak@ue.wroc.pl::95d478e4-6995-4870-851e-96bd1d2826d7" providerId="AD" clId="Web-{C702EFE3-D273-ECBB-A0AF-302347F54308}" dt="2024-03-19T07:41:50.366" v="145"/>
          <ac:grpSpMkLst>
            <pc:docMk/>
            <pc:sldMk cId="2213772215" sldId="281"/>
            <ac:grpSpMk id="4" creationId="{499F0512-7E08-F0CF-2636-1001B3468EE5}"/>
          </ac:grpSpMkLst>
        </pc:grpChg>
        <pc:grpChg chg="del">
          <ac:chgData name="Krzysztof Kanoniak" userId="S::krzysztof.kanoniak@ue.wroc.pl::95d478e4-6995-4870-851e-96bd1d2826d7" providerId="AD" clId="Web-{C702EFE3-D273-ECBB-A0AF-302347F54308}" dt="2024-03-19T07:35:03.284" v="126"/>
          <ac:grpSpMkLst>
            <pc:docMk/>
            <pc:sldMk cId="2213772215" sldId="281"/>
            <ac:grpSpMk id="13" creationId="{A16BCB93-5722-E6A8-2063-A6D50C3C22AC}"/>
          </ac:grpSpMkLst>
        </pc:grpChg>
        <pc:picChg chg="add del mod">
          <ac:chgData name="Krzysztof Kanoniak" userId="S::krzysztof.kanoniak@ue.wroc.pl::95d478e4-6995-4870-851e-96bd1d2826d7" providerId="AD" clId="Web-{C702EFE3-D273-ECBB-A0AF-302347F54308}" dt="2024-03-19T07:39:49.646" v="134"/>
          <ac:picMkLst>
            <pc:docMk/>
            <pc:sldMk cId="2213772215" sldId="281"/>
            <ac:picMk id="2" creationId="{16722B68-F966-B800-6623-90D6E4D5CEB0}"/>
          </ac:picMkLst>
        </pc:picChg>
        <pc:picChg chg="add del mod">
          <ac:chgData name="Krzysztof Kanoniak" userId="S::krzysztof.kanoniak@ue.wroc.pl::95d478e4-6995-4870-851e-96bd1d2826d7" providerId="AD" clId="Web-{C702EFE3-D273-ECBB-A0AF-302347F54308}" dt="2024-03-19T07:40:26.021" v="141"/>
          <ac:picMkLst>
            <pc:docMk/>
            <pc:sldMk cId="2213772215" sldId="281"/>
            <ac:picMk id="3" creationId="{9B6C72AC-105B-2AC2-E856-20D31C6EAE31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1:19.772" v="143"/>
          <ac:picMkLst>
            <pc:docMk/>
            <pc:sldMk cId="2213772215" sldId="281"/>
            <ac:picMk id="9" creationId="{8F67BF19-E808-CBE3-3313-C7693FE4C008}"/>
          </ac:picMkLst>
        </pc:picChg>
        <pc:picChg chg="add ord">
          <ac:chgData name="Krzysztof Kanoniak" userId="S::krzysztof.kanoniak@ue.wroc.pl::95d478e4-6995-4870-851e-96bd1d2826d7" providerId="AD" clId="Web-{C702EFE3-D273-ECBB-A0AF-302347F54308}" dt="2024-03-19T07:59:22.186" v="229"/>
          <ac:picMkLst>
            <pc:docMk/>
            <pc:sldMk cId="2213772215" sldId="281"/>
            <ac:picMk id="14" creationId="{B5355FEB-8253-316C-EEF0-58703BF0B81E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50:51.948" v="190"/>
          <ac:cxnSpMkLst>
            <pc:docMk/>
            <pc:sldMk cId="2213772215" sldId="281"/>
            <ac:cxnSpMk id="5" creationId="{3B5B93BD-1CD3-8BD3-5467-0FC1424C613D}"/>
          </ac:cxnSpMkLst>
        </pc:cxnChg>
        <pc:cxnChg chg="mod topLvl">
          <ac:chgData name="Krzysztof Kanoniak" userId="S::krzysztof.kanoniak@ue.wroc.pl::95d478e4-6995-4870-851e-96bd1d2826d7" providerId="AD" clId="Web-{C702EFE3-D273-ECBB-A0AF-302347F54308}" dt="2024-03-19T07:35:10.644" v="127"/>
          <ac:cxnSpMkLst>
            <pc:docMk/>
            <pc:sldMk cId="2213772215" sldId="281"/>
            <ac:cxnSpMk id="6" creationId="{6481A8FF-89B1-8F67-C41D-6C9D45F1F8DB}"/>
          </ac:cxnSpMkLst>
        </pc:cxnChg>
      </pc:sldChg>
      <pc:sldChg chg="addSp modSp add mod replId setBg">
        <pc:chgData name="Krzysztof Kanoniak" userId="S::krzysztof.kanoniak@ue.wroc.pl::95d478e4-6995-4870-851e-96bd1d2826d7" providerId="AD" clId="Web-{C702EFE3-D273-ECBB-A0AF-302347F54308}" dt="2024-03-19T08:02:31.906" v="247"/>
        <pc:sldMkLst>
          <pc:docMk/>
          <pc:sldMk cId="2168160233" sldId="282"/>
        </pc:sldMkLst>
        <pc:spChg chg="mod">
          <ac:chgData name="Krzysztof Kanoniak" userId="S::krzysztof.kanoniak@ue.wroc.pl::95d478e4-6995-4870-851e-96bd1d2826d7" providerId="AD" clId="Web-{C702EFE3-D273-ECBB-A0AF-302347F54308}" dt="2024-03-19T07:30:21.954" v="110"/>
          <ac:spMkLst>
            <pc:docMk/>
            <pc:sldMk cId="2168160233" sldId="282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0:25.095" v="111"/>
          <ac:spMkLst>
            <pc:docMk/>
            <pc:sldMk cId="2168160233" sldId="282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30:30.642" v="112"/>
          <ac:spMkLst>
            <pc:docMk/>
            <pc:sldMk cId="2168160233" sldId="282"/>
            <ac:spMk id="11" creationId="{2C93BFE0-F964-A226-A549-5C5FFAD0C9DC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7:59:15.311" v="227"/>
          <ac:picMkLst>
            <pc:docMk/>
            <pc:sldMk cId="2168160233" sldId="282"/>
            <ac:picMk id="3" creationId="{3809B204-603A-539D-A448-6309CAB2726D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1:24.397" v="144"/>
          <ac:picMkLst>
            <pc:docMk/>
            <pc:sldMk cId="2168160233" sldId="282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8:02:31.906" v="247"/>
          <ac:cxnSpMkLst>
            <pc:docMk/>
            <pc:sldMk cId="2168160233" sldId="282"/>
            <ac:cxnSpMk id="6" creationId="{6481A8FF-89B1-8F67-C41D-6C9D45F1F8DB}"/>
          </ac:cxnSpMkLst>
        </pc:cxnChg>
      </pc:sldChg>
      <pc:sldChg chg="addSp modSp add ord replId">
        <pc:chgData name="Krzysztof Kanoniak" userId="S::krzysztof.kanoniak@ue.wroc.pl::95d478e4-6995-4870-851e-96bd1d2826d7" providerId="AD" clId="Web-{C702EFE3-D273-ECBB-A0AF-302347F54308}" dt="2024-03-19T07:58:43.889" v="223"/>
        <pc:sldMkLst>
          <pc:docMk/>
          <pc:sldMk cId="829783312" sldId="283"/>
        </pc:sldMkLst>
        <pc:spChg chg="mod">
          <ac:chgData name="Krzysztof Kanoniak" userId="S::krzysztof.kanoniak@ue.wroc.pl::95d478e4-6995-4870-851e-96bd1d2826d7" providerId="AD" clId="Web-{C702EFE3-D273-ECBB-A0AF-302347F54308}" dt="2024-03-19T07:45:17.289" v="149"/>
          <ac:spMkLst>
            <pc:docMk/>
            <pc:sldMk cId="829783312" sldId="283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6:33.305" v="164" actId="20577"/>
          <ac:spMkLst>
            <pc:docMk/>
            <pc:sldMk cId="829783312" sldId="283"/>
            <ac:spMk id="10" creationId="{B1633878-D0D4-736D-3047-F70698BF64D3}"/>
          </ac:spMkLst>
        </pc:spChg>
        <pc:picChg chg="add mod ord">
          <ac:chgData name="Krzysztof Kanoniak" userId="S::krzysztof.kanoniak@ue.wroc.pl::95d478e4-6995-4870-851e-96bd1d2826d7" providerId="AD" clId="Web-{C702EFE3-D273-ECBB-A0AF-302347F54308}" dt="2024-03-19T07:58:43.889" v="223"/>
          <ac:picMkLst>
            <pc:docMk/>
            <pc:sldMk cId="829783312" sldId="283"/>
            <ac:picMk id="3" creationId="{945945AA-CDAA-0BC9-4AFE-0D514A86A72A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5:11.023" v="148" actId="1076"/>
          <ac:picMkLst>
            <pc:docMk/>
            <pc:sldMk cId="829783312" sldId="283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45:38.242" v="151" actId="1076"/>
          <ac:cxnSpMkLst>
            <pc:docMk/>
            <pc:sldMk cId="829783312" sldId="283"/>
            <ac:cxnSpMk id="5" creationId="{3B5B93BD-1CD3-8BD3-5467-0FC1424C613D}"/>
          </ac:cxnSpMkLst>
        </pc:cxnChg>
      </pc:sldChg>
      <pc:sldChg chg="addSp modSp add del mod replId setBg">
        <pc:chgData name="Krzysztof Kanoniak" userId="S::krzysztof.kanoniak@ue.wroc.pl::95d478e4-6995-4870-851e-96bd1d2826d7" providerId="AD" clId="Web-{C702EFE3-D273-ECBB-A0AF-302347F54308}" dt="2024-03-19T07:58:25.295" v="218"/>
        <pc:sldMkLst>
          <pc:docMk/>
          <pc:sldMk cId="2211773357" sldId="284"/>
        </pc:sldMkLst>
        <pc:spChg chg="mod">
          <ac:chgData name="Krzysztof Kanoniak" userId="S::krzysztof.kanoniak@ue.wroc.pl::95d478e4-6995-4870-851e-96bd1d2826d7" providerId="AD" clId="Web-{C702EFE3-D273-ECBB-A0AF-302347F54308}" dt="2024-03-19T07:51:16.370" v="195" actId="20577"/>
          <ac:spMkLst>
            <pc:docMk/>
            <pc:sldMk cId="2211773357" sldId="284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20.104" v="197" actId="20577"/>
          <ac:spMkLst>
            <pc:docMk/>
            <pc:sldMk cId="2211773357" sldId="284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8:11.181" v="183" actId="20577"/>
          <ac:spMkLst>
            <pc:docMk/>
            <pc:sldMk cId="2211773357" sldId="284"/>
            <ac:spMk id="11" creationId="{2C93BFE0-F964-A226-A549-5C5FFAD0C9D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48:20.212" v="184" actId="20577"/>
          <ac:spMkLst>
            <pc:docMk/>
            <pc:sldMk cId="2211773357" sldId="284"/>
            <ac:spMk id="12" creationId="{31438E36-EB23-3D4A-5D54-E031F839371B}"/>
          </ac:spMkLst>
        </pc:spChg>
        <pc:picChg chg="add ord">
          <ac:chgData name="Krzysztof Kanoniak" userId="S::krzysztof.kanoniak@ue.wroc.pl::95d478e4-6995-4870-851e-96bd1d2826d7" providerId="AD" clId="Web-{C702EFE3-D273-ECBB-A0AF-302347F54308}" dt="2024-03-19T07:58:25.295" v="218"/>
          <ac:picMkLst>
            <pc:docMk/>
            <pc:sldMk cId="2211773357" sldId="284"/>
            <ac:picMk id="3" creationId="{A56E69DD-81BF-3703-B4E1-BE7352E05708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51:11.276" v="193"/>
          <ac:picMkLst>
            <pc:docMk/>
            <pc:sldMk cId="2211773357" sldId="284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7:51:23.401" v="198"/>
          <ac:cxnSpMkLst>
            <pc:docMk/>
            <pc:sldMk cId="2211773357" sldId="284"/>
            <ac:cxnSpMk id="5" creationId="{3B5B93BD-1CD3-8BD3-5467-0FC1424C613D}"/>
          </ac:cxnSpMkLst>
        </pc:cxnChg>
        <pc:cxnChg chg="mod">
          <ac:chgData name="Krzysztof Kanoniak" userId="S::krzysztof.kanoniak@ue.wroc.pl::95d478e4-6995-4870-851e-96bd1d2826d7" providerId="AD" clId="Web-{C702EFE3-D273-ECBB-A0AF-302347F54308}" dt="2024-03-19T07:48:39.087" v="186"/>
          <ac:cxnSpMkLst>
            <pc:docMk/>
            <pc:sldMk cId="2211773357" sldId="284"/>
            <ac:cxnSpMk id="6" creationId="{6481A8FF-89B1-8F67-C41D-6C9D45F1F8DB}"/>
          </ac:cxnSpMkLst>
        </pc:cxnChg>
      </pc:sldChg>
      <pc:sldChg chg="addSp delSp modSp add mod replId setBg">
        <pc:chgData name="Krzysztof Kanoniak" userId="S::krzysztof.kanoniak@ue.wroc.pl::95d478e4-6995-4870-851e-96bd1d2826d7" providerId="AD" clId="Web-{C702EFE3-D273-ECBB-A0AF-302347F54308}" dt="2024-03-19T08:02:24.797" v="246"/>
        <pc:sldMkLst>
          <pc:docMk/>
          <pc:sldMk cId="545074244" sldId="285"/>
        </pc:sldMkLst>
        <pc:spChg chg="mod">
          <ac:chgData name="Krzysztof Kanoniak" userId="S::krzysztof.kanoniak@ue.wroc.pl::95d478e4-6995-4870-851e-96bd1d2826d7" providerId="AD" clId="Web-{C702EFE3-D273-ECBB-A0AF-302347F54308}" dt="2024-03-19T07:51:38.448" v="200" actId="20577"/>
          <ac:spMkLst>
            <pc:docMk/>
            <pc:sldMk cId="545074244" sldId="285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42.339" v="202" actId="20577"/>
          <ac:spMkLst>
            <pc:docMk/>
            <pc:sldMk cId="545074244" sldId="28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7:51:49.917" v="203" actId="20577"/>
          <ac:spMkLst>
            <pc:docMk/>
            <pc:sldMk cId="545074244" sldId="285"/>
            <ac:spMk id="11" creationId="{2C93BFE0-F964-A226-A549-5C5FFAD0C9DC}"/>
          </ac:spMkLst>
        </pc:spChg>
        <pc:picChg chg="add del mod">
          <ac:chgData name="Krzysztof Kanoniak" userId="S::krzysztof.kanoniak@ue.wroc.pl::95d478e4-6995-4870-851e-96bd1d2826d7" providerId="AD" clId="Web-{C702EFE3-D273-ECBB-A0AF-302347F54308}" dt="2024-03-19T07:52:46.246" v="207"/>
          <ac:picMkLst>
            <pc:docMk/>
            <pc:sldMk cId="545074244" sldId="285"/>
            <ac:picMk id="2" creationId="{7EA1B7F5-81CF-AD82-D429-20D72BC5927D}"/>
          </ac:picMkLst>
        </pc:picChg>
        <pc:picChg chg="add mod ord">
          <ac:chgData name="Krzysztof Kanoniak" userId="S::krzysztof.kanoniak@ue.wroc.pl::95d478e4-6995-4870-851e-96bd1d2826d7" providerId="AD" clId="Web-{C702EFE3-D273-ECBB-A0AF-302347F54308}" dt="2024-03-19T07:58:13.154" v="216"/>
          <ac:picMkLst>
            <pc:docMk/>
            <pc:sldMk cId="545074244" sldId="285"/>
            <ac:picMk id="3" creationId="{B590C5AC-962C-F483-E182-0645842E58C0}"/>
          </ac:picMkLst>
        </pc:picChg>
        <pc:picChg chg="mod">
          <ac:chgData name="Krzysztof Kanoniak" userId="S::krzysztof.kanoniak@ue.wroc.pl::95d478e4-6995-4870-851e-96bd1d2826d7" providerId="AD" clId="Web-{C702EFE3-D273-ECBB-A0AF-302347F54308}" dt="2024-03-19T07:47:22.977" v="171"/>
          <ac:picMkLst>
            <pc:docMk/>
            <pc:sldMk cId="545074244" sldId="285"/>
            <ac:picMk id="9" creationId="{8F67BF19-E808-CBE3-3313-C7693FE4C008}"/>
          </ac:picMkLst>
        </pc:picChg>
        <pc:cxnChg chg="mod">
          <ac:chgData name="Krzysztof Kanoniak" userId="S::krzysztof.kanoniak@ue.wroc.pl::95d478e4-6995-4870-851e-96bd1d2826d7" providerId="AD" clId="Web-{C702EFE3-D273-ECBB-A0AF-302347F54308}" dt="2024-03-19T08:02:24.797" v="246"/>
          <ac:cxnSpMkLst>
            <pc:docMk/>
            <pc:sldMk cId="545074244" sldId="285"/>
            <ac:cxnSpMk id="6" creationId="{6481A8FF-89B1-8F67-C41D-6C9D45F1F8DB}"/>
          </ac:cxnSpMkLst>
        </pc:cxnChg>
      </pc:sldChg>
      <pc:sldChg chg="addSp delSp modSp add ord replId">
        <pc:chgData name="Krzysztof Kanoniak" userId="S::krzysztof.kanoniak@ue.wroc.pl::95d478e4-6995-4870-851e-96bd1d2826d7" providerId="AD" clId="Web-{C702EFE3-D273-ECBB-A0AF-302347F54308}" dt="2024-03-19T08:55:10.241" v="601" actId="20577"/>
        <pc:sldMkLst>
          <pc:docMk/>
          <pc:sldMk cId="1456482412" sldId="286"/>
        </pc:sldMkLst>
        <pc:spChg chg="del">
          <ac:chgData name="Krzysztof Kanoniak" userId="S::krzysztof.kanoniak@ue.wroc.pl::95d478e4-6995-4870-851e-96bd1d2826d7" providerId="AD" clId="Web-{C702EFE3-D273-ECBB-A0AF-302347F54308}" dt="2024-03-19T08:39:48.372" v="369"/>
          <ac:spMkLst>
            <pc:docMk/>
            <pc:sldMk cId="1456482412" sldId="286"/>
            <ac:spMk id="2" creationId="{FEDCF7A1-F873-0A2A-B8A9-90B97769029D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810" v="372"/>
          <ac:spMkLst>
            <pc:docMk/>
            <pc:sldMk cId="1456482412" sldId="286"/>
            <ac:spMk id="4" creationId="{DA21C23A-8847-90C1-340D-F20079997CE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6:41.923" v="447" actId="20577"/>
          <ac:spMkLst>
            <pc:docMk/>
            <pc:sldMk cId="1456482412" sldId="286"/>
            <ac:spMk id="7" creationId="{F9B89567-2C2B-3A16-DE02-BCC05F4BEB7A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2:08.593" v="390"/>
          <ac:spMkLst>
            <pc:docMk/>
            <pc:sldMk cId="1456482412" sldId="286"/>
            <ac:spMk id="8" creationId="{16286767-E18F-7A49-F654-0F24B7E49636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5:10.241" v="601" actId="20577"/>
          <ac:spMkLst>
            <pc:docMk/>
            <pc:sldMk cId="1456482412" sldId="286"/>
            <ac:spMk id="10" creationId="{B1633878-D0D4-736D-3047-F70698BF64D3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7.888" v="368"/>
          <ac:spMkLst>
            <pc:docMk/>
            <pc:sldMk cId="1456482412" sldId="286"/>
            <ac:spMk id="11" creationId="{CA802699-00AA-E308-5F4D-D1BCBB69A2D4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997" v="373"/>
          <ac:spMkLst>
            <pc:docMk/>
            <pc:sldMk cId="1456482412" sldId="286"/>
            <ac:spMk id="13" creationId="{35E6877C-8525-7C9F-2AC7-BE4BDDF8350B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701" v="371"/>
          <ac:spMkLst>
            <pc:docMk/>
            <pc:sldMk cId="1456482412" sldId="286"/>
            <ac:spMk id="14" creationId="{40812B4D-0302-FA0E-E7B7-461895F395E6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39:49.669" v="370"/>
          <ac:spMkLst>
            <pc:docMk/>
            <pc:sldMk cId="1456482412" sldId="286"/>
            <ac:spMk id="15" creationId="{3A1B9CAC-372F-3A82-36E3-990F3A415087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772" v="575" actId="1076"/>
          <ac:spMkLst>
            <pc:docMk/>
            <pc:sldMk cId="1456482412" sldId="286"/>
            <ac:spMk id="18" creationId="{B5084B50-C2A1-1463-FB31-C3FAEF2FFB04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787" v="576" actId="1076"/>
          <ac:spMkLst>
            <pc:docMk/>
            <pc:sldMk cId="1456482412" sldId="286"/>
            <ac:spMk id="19" creationId="{0817135E-769F-6C47-1C91-7656239DBED2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03" v="577" actId="1076"/>
          <ac:spMkLst>
            <pc:docMk/>
            <pc:sldMk cId="1456482412" sldId="286"/>
            <ac:spMk id="20" creationId="{815499C4-A83A-C80B-893A-D1F8ED6BFAE5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19" v="578" actId="1076"/>
          <ac:spMkLst>
            <pc:docMk/>
            <pc:sldMk cId="1456482412" sldId="286"/>
            <ac:spMk id="21" creationId="{BE6A8AED-1032-A916-7D38-3D1AFFE2DE8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34" v="579" actId="1076"/>
          <ac:spMkLst>
            <pc:docMk/>
            <pc:sldMk cId="1456482412" sldId="286"/>
            <ac:spMk id="22" creationId="{D37D0B46-31D2-114A-2E8B-0FA30918ECD5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2:56.036" v="547"/>
          <ac:spMkLst>
            <pc:docMk/>
            <pc:sldMk cId="1456482412" sldId="286"/>
            <ac:spMk id="23" creationId="{F9A7C3AA-E788-79A4-7D00-96B0809D687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34.084" v="555"/>
          <ac:spMkLst>
            <pc:docMk/>
            <pc:sldMk cId="1456482412" sldId="286"/>
            <ac:spMk id="24" creationId="{B3466B76-C193-89D7-9CD5-1B997E2B859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44.146" v="560"/>
          <ac:spMkLst>
            <pc:docMk/>
            <pc:sldMk cId="1456482412" sldId="286"/>
            <ac:spMk id="25" creationId="{9EAFDD33-CE1B-DD23-2310-FB87CFBA758C}"/>
          </ac:spMkLst>
        </pc:spChg>
        <pc:spChg chg="add del mod">
          <ac:chgData name="Krzysztof Kanoniak" userId="S::krzysztof.kanoniak@ue.wroc.pl::95d478e4-6995-4870-851e-96bd1d2826d7" providerId="AD" clId="Web-{C702EFE3-D273-ECBB-A0AF-302347F54308}" dt="2024-03-19T08:53:41.037" v="558"/>
          <ac:spMkLst>
            <pc:docMk/>
            <pc:sldMk cId="1456482412" sldId="286"/>
            <ac:spMk id="26" creationId="{3D99554F-1D0D-28BC-688C-26D172DFEBF5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881" v="580" actId="1076"/>
          <ac:spMkLst>
            <pc:docMk/>
            <pc:sldMk cId="1456482412" sldId="286"/>
            <ac:spMk id="27" creationId="{EE0543BA-51C0-B482-AF43-7B6EC77240E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12" v="581" actId="1076"/>
          <ac:spMkLst>
            <pc:docMk/>
            <pc:sldMk cId="1456482412" sldId="286"/>
            <ac:spMk id="28" creationId="{77008AFD-7B6A-98C4-83A5-A3F2E52F0196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5:03.006" v="600" actId="20577"/>
          <ac:spMkLst>
            <pc:docMk/>
            <pc:sldMk cId="1456482412" sldId="286"/>
            <ac:spMk id="29" creationId="{8BF22366-EA69-5EED-C00B-BC27E094F6C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5:01.819" v="596" actId="20577"/>
          <ac:spMkLst>
            <pc:docMk/>
            <pc:sldMk cId="1456482412" sldId="286"/>
            <ac:spMk id="30" creationId="{6FA9E89A-22EC-89DD-4484-512BCFDE517E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59" v="584" actId="1076"/>
          <ac:spMkLst>
            <pc:docMk/>
            <pc:sldMk cId="1456482412" sldId="286"/>
            <ac:spMk id="31" creationId="{6E63FAB7-B304-351C-A85F-399D4998D939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5.975" v="585" actId="1076"/>
          <ac:spMkLst>
            <pc:docMk/>
            <pc:sldMk cId="1456482412" sldId="286"/>
            <ac:spMk id="32" creationId="{F2FD4C99-6286-53E5-11B8-6159D04D317D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56.506" v="594" actId="20577"/>
          <ac:spMkLst>
            <pc:docMk/>
            <pc:sldMk cId="1456482412" sldId="286"/>
            <ac:spMk id="33" creationId="{6253BD80-2BFB-93BF-4298-AD6FBC345569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53.600" v="593" actId="20577"/>
          <ac:spMkLst>
            <pc:docMk/>
            <pc:sldMk cId="1456482412" sldId="286"/>
            <ac:spMk id="34" creationId="{0AA57E63-86C1-58D3-8843-91EA262C65CC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26.022" v="588" actId="1076"/>
          <ac:spMkLst>
            <pc:docMk/>
            <pc:sldMk cId="1456482412" sldId="286"/>
            <ac:spMk id="35" creationId="{3F899ADB-F5C0-0B29-66FF-1795EA289A20}"/>
          </ac:spMkLst>
        </pc:spChg>
        <pc:cxnChg chg="add mod">
          <ac:chgData name="Krzysztof Kanoniak" userId="S::krzysztof.kanoniak@ue.wroc.pl::95d478e4-6995-4870-851e-96bd1d2826d7" providerId="AD" clId="Web-{C702EFE3-D273-ECBB-A0AF-302347F54308}" dt="2024-03-19T08:54:25.756" v="574" actId="1076"/>
          <ac:cxnSpMkLst>
            <pc:docMk/>
            <pc:sldMk cId="1456482412" sldId="286"/>
            <ac:cxnSpMk id="17" creationId="{DD60E459-8160-BCC7-0D4D-2294F0382814}"/>
          </ac:cxnSpMkLst>
        </pc:cxnChg>
      </pc:sldChg>
      <pc:sldChg chg="addSp delSp modSp add replId">
        <pc:chgData name="Krzysztof Kanoniak" userId="S::krzysztof.kanoniak@ue.wroc.pl::95d478e4-6995-4870-851e-96bd1d2826d7" providerId="AD" clId="Web-{C702EFE3-D273-ECBB-A0AF-302347F54308}" dt="2024-03-19T08:54:45.600" v="592" actId="20577"/>
        <pc:sldMkLst>
          <pc:docMk/>
          <pc:sldMk cId="2718325146" sldId="287"/>
        </pc:sldMkLst>
        <pc:spChg chg="add mod">
          <ac:chgData name="Krzysztof Kanoniak" userId="S::krzysztof.kanoniak@ue.wroc.pl::95d478e4-6995-4870-851e-96bd1d2826d7" providerId="AD" clId="Web-{C702EFE3-D273-ECBB-A0AF-302347F54308}" dt="2024-03-19T08:54:45.600" v="592" actId="20577"/>
          <ac:spMkLst>
            <pc:docMk/>
            <pc:sldMk cId="2718325146" sldId="287"/>
            <ac:spMk id="2" creationId="{68052BCB-7B76-B016-3AA5-AF6890F1ABF2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41.006" v="590" actId="20577"/>
          <ac:spMkLst>
            <pc:docMk/>
            <pc:sldMk cId="2718325146" sldId="287"/>
            <ac:spMk id="4" creationId="{F8E6ECFA-6C17-E494-0A89-95A4A99B58A1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6:56.236" v="455" actId="20577"/>
          <ac:spMkLst>
            <pc:docMk/>
            <pc:sldMk cId="2718325146" sldId="287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C702EFE3-D273-ECBB-A0AF-302347F54308}" dt="2024-03-19T08:54:39.475" v="589" actId="20577"/>
          <ac:spMkLst>
            <pc:docMk/>
            <pc:sldMk cId="2718325146" sldId="287"/>
            <ac:spMk id="8" creationId="{35BDDBD8-2FAE-6B1E-5507-196C9C9BC3A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20.082" v="518" actId="1076"/>
          <ac:spMkLst>
            <pc:docMk/>
            <pc:sldMk cId="2718325146" sldId="287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20.098" v="519" actId="1076"/>
          <ac:spMkLst>
            <pc:docMk/>
            <pc:sldMk cId="2718325146" sldId="287"/>
            <ac:spMk id="18" creationId="{B5084B50-C2A1-1463-FB31-C3FAEF2FFB04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47:26.393" v="462"/>
          <ac:spMkLst>
            <pc:docMk/>
            <pc:sldMk cId="2718325146" sldId="287"/>
            <ac:spMk id="19" creationId="{0817135E-769F-6C47-1C91-7656239DBED2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49:03.331" v="482" actId="1076"/>
          <ac:spMkLst>
            <pc:docMk/>
            <pc:sldMk cId="2718325146" sldId="287"/>
            <ac:spMk id="20" creationId="{815499C4-A83A-C80B-893A-D1F8ED6BFAE5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54.942" v="532" actId="1076"/>
          <ac:spMkLst>
            <pc:docMk/>
            <pc:sldMk cId="2718325146" sldId="287"/>
            <ac:spMk id="21" creationId="{BE6A8AED-1032-A916-7D38-3D1AFFE2DE8E}"/>
          </ac:spMkLst>
        </pc:spChg>
        <pc:spChg chg="del">
          <ac:chgData name="Krzysztof Kanoniak" userId="S::krzysztof.kanoniak@ue.wroc.pl::95d478e4-6995-4870-851e-96bd1d2826d7" providerId="AD" clId="Web-{C702EFE3-D273-ECBB-A0AF-302347F54308}" dt="2024-03-19T08:47:26.424" v="463"/>
          <ac:spMkLst>
            <pc:docMk/>
            <pc:sldMk cId="2718325146" sldId="287"/>
            <ac:spMk id="22" creationId="{D37D0B46-31D2-114A-2E8B-0FA30918ECD5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7:33.783" v="467"/>
          <ac:spMkLst>
            <pc:docMk/>
            <pc:sldMk cId="2718325146" sldId="287"/>
            <ac:spMk id="23" creationId="{F9A7C3AA-E788-79A4-7D00-96B0809D687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0:15.379" v="501" actId="20577"/>
          <ac:spMkLst>
            <pc:docMk/>
            <pc:sldMk cId="2718325146" sldId="287"/>
            <ac:spMk id="24" creationId="{B3466B76-C193-89D7-9CD5-1B997E2B859C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1:54.926" v="531" actId="1076"/>
          <ac:spMkLst>
            <pc:docMk/>
            <pc:sldMk cId="2718325146" sldId="287"/>
            <ac:spMk id="25" creationId="{9EAFDD33-CE1B-DD23-2310-FB87CFBA758C}"/>
          </ac:spMkLst>
        </pc:spChg>
        <pc:spChg chg="del mod">
          <ac:chgData name="Krzysztof Kanoniak" userId="S::krzysztof.kanoniak@ue.wroc.pl::95d478e4-6995-4870-851e-96bd1d2826d7" providerId="AD" clId="Web-{C702EFE3-D273-ECBB-A0AF-302347F54308}" dt="2024-03-19T08:47:39.283" v="470"/>
          <ac:spMkLst>
            <pc:docMk/>
            <pc:sldMk cId="2718325146" sldId="287"/>
            <ac:spMk id="26" creationId="{3D99554F-1D0D-28BC-688C-26D172DFEBF5}"/>
          </ac:spMkLst>
        </pc:spChg>
        <pc:cxnChg chg="mod">
          <ac:chgData name="Krzysztof Kanoniak" userId="S::krzysztof.kanoniak@ue.wroc.pl::95d478e4-6995-4870-851e-96bd1d2826d7" providerId="AD" clId="Web-{C702EFE3-D273-ECBB-A0AF-302347F54308}" dt="2024-03-19T08:49:03.269" v="480" actId="1076"/>
          <ac:cxnSpMkLst>
            <pc:docMk/>
            <pc:sldMk cId="2718325146" sldId="287"/>
            <ac:cxnSpMk id="17" creationId="{DD60E459-8160-BCC7-0D4D-2294F0382814}"/>
          </ac:cxnSpMkLst>
        </pc:cxnChg>
      </pc:sldChg>
      <pc:sldChg chg="modSp add ord replId">
        <pc:chgData name="Krzysztof Kanoniak" userId="S::krzysztof.kanoniak@ue.wroc.pl::95d478e4-6995-4870-851e-96bd1d2826d7" providerId="AD" clId="Web-{C702EFE3-D273-ECBB-A0AF-302347F54308}" dt="2024-03-19T08:57:21.398" v="646" actId="20577"/>
        <pc:sldMkLst>
          <pc:docMk/>
          <pc:sldMk cId="482013877" sldId="288"/>
        </pc:sldMkLst>
        <pc:spChg chg="mod">
          <ac:chgData name="Krzysztof Kanoniak" userId="S::krzysztof.kanoniak@ue.wroc.pl::95d478e4-6995-4870-851e-96bd1d2826d7" providerId="AD" clId="Web-{C702EFE3-D273-ECBB-A0AF-302347F54308}" dt="2024-03-19T08:57:11.101" v="640" actId="1076"/>
          <ac:spMkLst>
            <pc:docMk/>
            <pc:sldMk cId="482013877" sldId="288"/>
            <ac:spMk id="7" creationId="{F9B89567-2C2B-3A16-DE02-BCC05F4BEB7A}"/>
          </ac:spMkLst>
        </pc:spChg>
        <pc:spChg chg="mod">
          <ac:chgData name="Krzysztof Kanoniak" userId="S::krzysztof.kanoniak@ue.wroc.pl::95d478e4-6995-4870-851e-96bd1d2826d7" providerId="AD" clId="Web-{C702EFE3-D273-ECBB-A0AF-302347F54308}" dt="2024-03-19T08:57:21.398" v="646" actId="20577"/>
          <ac:spMkLst>
            <pc:docMk/>
            <pc:sldMk cId="482013877" sldId="288"/>
            <ac:spMk id="10" creationId="{B1633878-D0D4-736D-3047-F70698BF64D3}"/>
          </ac:spMkLst>
        </pc:spChg>
        <pc:cxnChg chg="mod">
          <ac:chgData name="Krzysztof Kanoniak" userId="S::krzysztof.kanoniak@ue.wroc.pl::95d478e4-6995-4870-851e-96bd1d2826d7" providerId="AD" clId="Web-{C702EFE3-D273-ECBB-A0AF-302347F54308}" dt="2024-03-19T08:57:11.101" v="641" actId="1076"/>
          <ac:cxnSpMkLst>
            <pc:docMk/>
            <pc:sldMk cId="482013877" sldId="288"/>
            <ac:cxnSpMk id="5" creationId="{3B5B93BD-1CD3-8BD3-5467-0FC1424C613D}"/>
          </ac:cxnSpMkLst>
        </pc:cxnChg>
      </pc:sldChg>
    </pc:docChg>
  </pc:docChgLst>
  <pc:docChgLst>
    <pc:chgData name="Krzysztof Kanoniak" userId="S::krzysztof.kanoniak@ue.wroc.pl::95d478e4-6995-4870-851e-96bd1d2826d7" providerId="AD" clId="Web-{A81595EB-1BD6-1124-6992-8B6A3A4DB575}"/>
    <pc:docChg chg="addSld modSld sldOrd">
      <pc:chgData name="Krzysztof Kanoniak" userId="S::krzysztof.kanoniak@ue.wroc.pl::95d478e4-6995-4870-851e-96bd1d2826d7" providerId="AD" clId="Web-{A81595EB-1BD6-1124-6992-8B6A3A4DB575}" dt="2024-03-18T11:19:40.288" v="410"/>
      <pc:docMkLst>
        <pc:docMk/>
      </pc:docMkLst>
      <pc:sldChg chg="modSp">
        <pc:chgData name="Krzysztof Kanoniak" userId="S::krzysztof.kanoniak@ue.wroc.pl::95d478e4-6995-4870-851e-96bd1d2826d7" providerId="AD" clId="Web-{A81595EB-1BD6-1124-6992-8B6A3A4DB575}" dt="2024-03-18T11:18:34.317" v="386"/>
        <pc:sldMkLst>
          <pc:docMk/>
          <pc:sldMk cId="238250291" sldId="257"/>
        </pc:sldMkLst>
        <pc:spChg chg="mod">
          <ac:chgData name="Krzysztof Kanoniak" userId="S::krzysztof.kanoniak@ue.wroc.pl::95d478e4-6995-4870-851e-96bd1d2826d7" providerId="AD" clId="Web-{A81595EB-1BD6-1124-6992-8B6A3A4DB575}" dt="2024-03-18T11:18:34.317" v="386"/>
          <ac:spMkLst>
            <pc:docMk/>
            <pc:sldMk cId="238250291" sldId="257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01.365" v="389"/>
        <pc:sldMkLst>
          <pc:docMk/>
          <pc:sldMk cId="347688558" sldId="258"/>
        </pc:sldMkLst>
        <pc:spChg chg="mod">
          <ac:chgData name="Krzysztof Kanoniak" userId="S::krzysztof.kanoniak@ue.wroc.pl::95d478e4-6995-4870-851e-96bd1d2826d7" providerId="AD" clId="Web-{A81595EB-1BD6-1124-6992-8B6A3A4DB575}" dt="2024-03-18T11:19:01.365" v="389"/>
          <ac:spMkLst>
            <pc:docMk/>
            <pc:sldMk cId="347688558" sldId="258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06.521" v="390"/>
        <pc:sldMkLst>
          <pc:docMk/>
          <pc:sldMk cId="1777094092" sldId="259"/>
        </pc:sldMkLst>
        <pc:spChg chg="mod">
          <ac:chgData name="Krzysztof Kanoniak" userId="S::krzysztof.kanoniak@ue.wroc.pl::95d478e4-6995-4870-851e-96bd1d2826d7" providerId="AD" clId="Web-{A81595EB-1BD6-1124-6992-8B6A3A4DB575}" dt="2024-03-18T11:19:06.521" v="390"/>
          <ac:spMkLst>
            <pc:docMk/>
            <pc:sldMk cId="1777094092" sldId="259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7:34.658" v="382"/>
        <pc:sldMkLst>
          <pc:docMk/>
          <pc:sldMk cId="3025685461" sldId="260"/>
        </pc:sldMkLst>
        <pc:graphicFrameChg chg="mod modGraphic">
          <ac:chgData name="Krzysztof Kanoniak" userId="S::krzysztof.kanoniak@ue.wroc.pl::95d478e4-6995-4870-851e-96bd1d2826d7" providerId="AD" clId="Web-{A81595EB-1BD6-1124-6992-8B6A3A4DB575}" dt="2024-03-18T11:17:34.658" v="382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A81595EB-1BD6-1124-6992-8B6A3A4DB575}" dt="2024-03-18T11:19:40.288" v="410"/>
        <pc:sldMkLst>
          <pc:docMk/>
          <pc:sldMk cId="1891550134" sldId="261"/>
        </pc:sldMkLst>
        <pc:graphicFrameChg chg="mod modGraphic">
          <ac:chgData name="Krzysztof Kanoniak" userId="S::krzysztof.kanoniak@ue.wroc.pl::95d478e4-6995-4870-851e-96bd1d2826d7" providerId="AD" clId="Web-{A81595EB-1BD6-1124-6992-8B6A3A4DB575}" dt="2024-03-18T11:19:40.288" v="410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modSp">
        <pc:chgData name="Krzysztof Kanoniak" userId="S::krzysztof.kanoniak@ue.wroc.pl::95d478e4-6995-4870-851e-96bd1d2826d7" providerId="AD" clId="Web-{A81595EB-1BD6-1124-6992-8B6A3A4DB575}" dt="2024-03-18T11:18:48.490" v="388"/>
        <pc:sldMkLst>
          <pc:docMk/>
          <pc:sldMk cId="2092674669" sldId="262"/>
        </pc:sldMkLst>
        <pc:spChg chg="mod">
          <ac:chgData name="Krzysztof Kanoniak" userId="S::krzysztof.kanoniak@ue.wroc.pl::95d478e4-6995-4870-851e-96bd1d2826d7" providerId="AD" clId="Web-{A81595EB-1BD6-1124-6992-8B6A3A4DB575}" dt="2024-03-18T11:18:48.490" v="388"/>
          <ac:spMkLst>
            <pc:docMk/>
            <pc:sldMk cId="2092674669" sldId="262"/>
            <ac:spMk id="2" creationId="{813C6F1F-882F-876E-6774-A658A1E0244C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18:42.364" v="387"/>
          <ac:spMkLst>
            <pc:docMk/>
            <pc:sldMk cId="2092674669" sldId="262"/>
            <ac:spMk id="10" creationId="{B1633878-D0D4-736D-3047-F70698BF64D3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19:26.944" v="394"/>
        <pc:sldMkLst>
          <pc:docMk/>
          <pc:sldMk cId="1609286464" sldId="264"/>
        </pc:sldMkLst>
        <pc:spChg chg="mod">
          <ac:chgData name="Krzysztof Kanoniak" userId="S::krzysztof.kanoniak@ue.wroc.pl::95d478e4-6995-4870-851e-96bd1d2826d7" providerId="AD" clId="Web-{A81595EB-1BD6-1124-6992-8B6A3A4DB575}" dt="2024-03-18T11:19:13.147" v="391"/>
          <ac:spMkLst>
            <pc:docMk/>
            <pc:sldMk cId="1609286464" sldId="264"/>
            <ac:spMk id="10" creationId="{52C9D444-1197-612E-FB1F-2B546B45F17C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19:26.944" v="394"/>
          <ac:spMkLst>
            <pc:docMk/>
            <pc:sldMk cId="1609286464" sldId="264"/>
            <ac:spMk id="11" creationId="{26895D5D-30A8-9DAA-24EA-345EC021263B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08:29.483" v="273"/>
        <pc:sldMkLst>
          <pc:docMk/>
          <pc:sldMk cId="420173874" sldId="265"/>
        </pc:sldMkLst>
        <pc:spChg chg="mod">
          <ac:chgData name="Krzysztof Kanoniak" userId="S::krzysztof.kanoniak@ue.wroc.pl::95d478e4-6995-4870-851e-96bd1d2826d7" providerId="AD" clId="Web-{A81595EB-1BD6-1124-6992-8B6A3A4DB575}" dt="2024-03-18T11:08:29.452" v="271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8:29.452" v="272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8:29.483" v="273"/>
          <ac:spMkLst>
            <pc:docMk/>
            <pc:sldMk cId="420173874" sldId="265"/>
            <ac:spMk id="14" creationId="{C4BC2D97-0D53-BC7B-E8A5-DD4681E7AE8D}"/>
          </ac:spMkLst>
        </pc:spChg>
      </pc:sldChg>
      <pc:sldChg chg="addSp delSp modSp">
        <pc:chgData name="Krzysztof Kanoniak" userId="S::krzysztof.kanoniak@ue.wroc.pl::95d478e4-6995-4870-851e-96bd1d2826d7" providerId="AD" clId="Web-{A81595EB-1BD6-1124-6992-8B6A3A4DB575}" dt="2024-03-18T11:09:17.797" v="291" actId="20577"/>
        <pc:sldMkLst>
          <pc:docMk/>
          <pc:sldMk cId="2463809757" sldId="267"/>
        </pc:sldMkLst>
        <pc:spChg chg="add del mod">
          <ac:chgData name="Krzysztof Kanoniak" userId="S::krzysztof.kanoniak@ue.wroc.pl::95d478e4-6995-4870-851e-96bd1d2826d7" providerId="AD" clId="Web-{A81595EB-1BD6-1124-6992-8B6A3A4DB575}" dt="2024-03-18T11:09:01.422" v="286"/>
          <ac:spMkLst>
            <pc:docMk/>
            <pc:sldMk cId="2463809757" sldId="267"/>
            <ac:spMk id="4" creationId="{12869B9A-4459-7185-2B7B-63555AB79CC0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06.719" v="288" actId="14100"/>
          <ac:spMkLst>
            <pc:docMk/>
            <pc:sldMk cId="2463809757" sldId="267"/>
            <ac:spMk id="8" creationId="{16286767-E18F-7A49-F654-0F24B7E49636}"/>
          </ac:spMkLst>
        </pc:spChg>
        <pc:spChg chg="add mod">
          <ac:chgData name="Krzysztof Kanoniak" userId="S::krzysztof.kanoniak@ue.wroc.pl::95d478e4-6995-4870-851e-96bd1d2826d7" providerId="AD" clId="Web-{A81595EB-1BD6-1124-6992-8B6A3A4DB575}" dt="2024-03-18T11:09:17.797" v="291" actId="20577"/>
          <ac:spMkLst>
            <pc:docMk/>
            <pc:sldMk cId="2463809757" sldId="267"/>
            <ac:spMk id="11" creationId="{CA802699-00AA-E308-5F4D-D1BCBB69A2D4}"/>
          </ac:spMkLst>
        </pc:spChg>
      </pc:sldChg>
      <pc:sldChg chg="modSp">
        <pc:chgData name="Krzysztof Kanoniak" userId="S::krzysztof.kanoniak@ue.wroc.pl::95d478e4-6995-4870-851e-96bd1d2826d7" providerId="AD" clId="Web-{A81595EB-1BD6-1124-6992-8B6A3A4DB575}" dt="2024-03-18T11:09:28.594" v="294"/>
        <pc:sldMkLst>
          <pc:docMk/>
          <pc:sldMk cId="835446854" sldId="268"/>
        </pc:sldMkLst>
        <pc:spChg chg="mod">
          <ac:chgData name="Krzysztof Kanoniak" userId="S::krzysztof.kanoniak@ue.wroc.pl::95d478e4-6995-4870-851e-96bd1d2826d7" providerId="AD" clId="Web-{A81595EB-1BD6-1124-6992-8B6A3A4DB575}" dt="2024-03-18T11:09:28.563" v="292"/>
          <ac:spMkLst>
            <pc:docMk/>
            <pc:sldMk cId="835446854" sldId="268"/>
            <ac:spMk id="10" creationId="{B1633878-D0D4-736D-3047-F70698BF64D3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28.563" v="293"/>
          <ac:spMkLst>
            <pc:docMk/>
            <pc:sldMk cId="835446854" sldId="268"/>
            <ac:spMk id="11" creationId="{1DBB31EE-2766-385C-DC16-D7B92036594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9:28.594" v="294"/>
          <ac:spMkLst>
            <pc:docMk/>
            <pc:sldMk cId="835446854" sldId="268"/>
            <ac:spMk id="14" creationId="{C4BC2D97-0D53-BC7B-E8A5-DD4681E7AE8D}"/>
          </ac:spMkLst>
        </pc:sp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1:04:19.320" v="190" actId="1076"/>
        <pc:sldMkLst>
          <pc:docMk/>
          <pc:sldMk cId="364635429" sldId="271"/>
        </pc:sldMkLst>
        <pc:spChg chg="add del mod">
          <ac:chgData name="Krzysztof Kanoniak" userId="S::krzysztof.kanoniak@ue.wroc.pl::95d478e4-6995-4870-851e-96bd1d2826d7" providerId="AD" clId="Web-{A81595EB-1BD6-1124-6992-8B6A3A4DB575}" dt="2024-03-18T08:58:29.142" v="5"/>
          <ac:spMkLst>
            <pc:docMk/>
            <pc:sldMk cId="364635429" sldId="271"/>
            <ac:spMk id="2" creationId="{6138AF2F-8663-7D94-9088-188475F5FEB4}"/>
          </ac:spMkLst>
        </pc:spChg>
        <pc:spChg chg="add del mod">
          <ac:chgData name="Krzysztof Kanoniak" userId="S::krzysztof.kanoniak@ue.wroc.pl::95d478e4-6995-4870-851e-96bd1d2826d7" providerId="AD" clId="Web-{A81595EB-1BD6-1124-6992-8B6A3A4DB575}" dt="2024-03-18T08:58:58.050" v="12"/>
          <ac:spMkLst>
            <pc:docMk/>
            <pc:sldMk cId="364635429" sldId="271"/>
            <ac:spMk id="4" creationId="{366C5A7A-0152-6198-2B2F-8CB104DFEB17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0:32:20.545" v="68" actId="20577"/>
          <ac:spMkLst>
            <pc:docMk/>
            <pc:sldMk cId="364635429" sldId="271"/>
            <ac:spMk id="7" creationId="{F9B89567-2C2B-3A16-DE02-BCC05F4BEB7A}"/>
          </ac:spMkLst>
        </pc:spChg>
        <pc:graphicFrameChg chg="add del">
          <ac:chgData name="Krzysztof Kanoniak" userId="S::krzysztof.kanoniak@ue.wroc.pl::95d478e4-6995-4870-851e-96bd1d2826d7" providerId="AD" clId="Web-{A81595EB-1BD6-1124-6992-8B6A3A4DB575}" dt="2024-03-18T10:35:39.473" v="102"/>
          <ac:graphicFrameMkLst>
            <pc:docMk/>
            <pc:sldMk cId="364635429" sldId="271"/>
            <ac:graphicFrameMk id="14" creationId="{D5B037DF-1C0F-687C-D552-7B4D7B58F72F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38:46.447" v="119"/>
          <ac:graphicFrameMkLst>
            <pc:docMk/>
            <pc:sldMk cId="364635429" sldId="271"/>
            <ac:graphicFrameMk id="15" creationId="{39C7CD19-FA88-FB19-8BD4-C8CBE5032F1E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40:02.918" v="127"/>
          <ac:graphicFrameMkLst>
            <pc:docMk/>
            <pc:sldMk cId="364635429" sldId="271"/>
            <ac:graphicFrameMk id="16" creationId="{5517D2E9-9F4C-425A-A44A-617DBD0CFEC5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1:03:20.615" v="175"/>
          <ac:graphicFrameMkLst>
            <pc:docMk/>
            <pc:sldMk cId="364635429" sldId="271"/>
            <ac:graphicFrameMk id="17" creationId="{39C7CD19-FA88-FB19-8BD4-C8CBE5032F1E}"/>
          </ac:graphicFrameMkLst>
        </pc:graphicFrameChg>
        <pc:graphicFrameChg chg="add mod">
          <ac:chgData name="Krzysztof Kanoniak" userId="S::krzysztof.kanoniak@ue.wroc.pl::95d478e4-6995-4870-851e-96bd1d2826d7" providerId="AD" clId="Web-{A81595EB-1BD6-1124-6992-8B6A3A4DB575}" dt="2024-03-18T11:04:19.320" v="190" actId="1076"/>
          <ac:graphicFrameMkLst>
            <pc:docMk/>
            <pc:sldMk cId="364635429" sldId="271"/>
            <ac:graphicFrameMk id="18" creationId="{39C7CD19-FA88-FB19-8BD4-C8CBE5032F1E}"/>
          </ac:graphicFrameMkLst>
        </pc:graphicFrameChg>
        <pc:picChg chg="add del mod ord">
          <ac:chgData name="Krzysztof Kanoniak" userId="S::krzysztof.kanoniak@ue.wroc.pl::95d478e4-6995-4870-851e-96bd1d2826d7" providerId="AD" clId="Web-{A81595EB-1BD6-1124-6992-8B6A3A4DB575}" dt="2024-03-18T10:08:37.811" v="43"/>
          <ac:picMkLst>
            <pc:docMk/>
            <pc:sldMk cId="364635429" sldId="271"/>
            <ac:picMk id="2" creationId="{9934EBC3-7B54-FECD-C6EB-8289E8B67E4F}"/>
          </ac:picMkLst>
        </pc:picChg>
        <pc:picChg chg="add del mod">
          <ac:chgData name="Krzysztof Kanoniak" userId="S::krzysztof.kanoniak@ue.wroc.pl::95d478e4-6995-4870-851e-96bd1d2826d7" providerId="AD" clId="Web-{A81595EB-1BD6-1124-6992-8B6A3A4DB575}" dt="2024-03-18T09:48:51.006" v="20"/>
          <ac:picMkLst>
            <pc:docMk/>
            <pc:sldMk cId="364635429" sldId="271"/>
            <ac:picMk id="2" creationId="{C4E48F35-9CA7-EE54-4875-EB0953A1BECB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07:47.216" v="33"/>
          <ac:picMkLst>
            <pc:docMk/>
            <pc:sldMk cId="364635429" sldId="271"/>
            <ac:picMk id="4" creationId="{6E1A51E7-83A8-F432-C38C-D2AA4A5D5283}"/>
          </ac:picMkLst>
        </pc:picChg>
        <pc:picChg chg="add del mod">
          <ac:chgData name="Krzysztof Kanoniak" userId="S::krzysztof.kanoniak@ue.wroc.pl::95d478e4-6995-4870-851e-96bd1d2826d7" providerId="AD" clId="Web-{A81595EB-1BD6-1124-6992-8B6A3A4DB575}" dt="2024-03-18T10:31:12.840" v="50"/>
          <ac:picMkLst>
            <pc:docMk/>
            <pc:sldMk cId="364635429" sldId="271"/>
            <ac:picMk id="8" creationId="{DD9EC315-3657-75ED-8420-A37518D82979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31:31.700" v="57"/>
          <ac:picMkLst>
            <pc:docMk/>
            <pc:sldMk cId="364635429" sldId="271"/>
            <ac:picMk id="10" creationId="{27D90165-2688-7BB6-33F8-4008A5F22130}"/>
          </ac:picMkLst>
        </pc:picChg>
        <pc:picChg chg="add del mod ord">
          <ac:chgData name="Krzysztof Kanoniak" userId="S::krzysztof.kanoniak@ue.wroc.pl::95d478e4-6995-4870-851e-96bd1d2826d7" providerId="AD" clId="Web-{A81595EB-1BD6-1124-6992-8B6A3A4DB575}" dt="2024-03-18T10:33:27.078" v="86"/>
          <ac:picMkLst>
            <pc:docMk/>
            <pc:sldMk cId="364635429" sldId="271"/>
            <ac:picMk id="11" creationId="{6BDB2DDA-0BFB-05FA-AFE3-D556F2E0C7FB}"/>
          </ac:picMkLst>
        </pc:picChg>
        <pc:picChg chg="del">
          <ac:chgData name="Krzysztof Kanoniak" userId="S::krzysztof.kanoniak@ue.wroc.pl::95d478e4-6995-4870-851e-96bd1d2826d7" providerId="AD" clId="Web-{A81595EB-1BD6-1124-6992-8B6A3A4DB575}" dt="2024-03-18T08:58:08.892" v="1"/>
          <ac:picMkLst>
            <pc:docMk/>
            <pc:sldMk cId="364635429" sldId="271"/>
            <ac:picMk id="17" creationId="{35C99167-D8B7-79D5-7574-D42F9C5C99A2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0:39:59.121" v="126"/>
        <pc:sldMkLst>
          <pc:docMk/>
          <pc:sldMk cId="3656671573" sldId="272"/>
        </pc:sldMkLst>
        <pc:spChg chg="mod">
          <ac:chgData name="Krzysztof Kanoniak" userId="S::krzysztof.kanoniak@ue.wroc.pl::95d478e4-6995-4870-851e-96bd1d2826d7" providerId="AD" clId="Web-{A81595EB-1BD6-1124-6992-8B6A3A4DB575}" dt="2024-03-18T10:32:38.061" v="71" actId="20577"/>
          <ac:spMkLst>
            <pc:docMk/>
            <pc:sldMk cId="3656671573" sldId="272"/>
            <ac:spMk id="7" creationId="{F9B89567-2C2B-3A16-DE02-BCC05F4BEB7A}"/>
          </ac:spMkLst>
        </pc:spChg>
        <pc:graphicFrameChg chg="add del mod">
          <ac:chgData name="Krzysztof Kanoniak" userId="S::krzysztof.kanoniak@ue.wroc.pl::95d478e4-6995-4870-851e-96bd1d2826d7" providerId="AD" clId="Web-{A81595EB-1BD6-1124-6992-8B6A3A4DB575}" dt="2024-03-18T10:33:37.016" v="88"/>
          <ac:graphicFrameMkLst>
            <pc:docMk/>
            <pc:sldMk cId="3656671573" sldId="272"/>
            <ac:graphicFrameMk id="2" creationId="{39C7CD19-FA88-FB19-8BD4-C8CBE5032F1E}"/>
          </ac:graphicFrameMkLst>
        </pc:graphicFrameChg>
        <pc:graphicFrameChg chg="add del mod">
          <ac:chgData name="Krzysztof Kanoniak" userId="S::krzysztof.kanoniak@ue.wroc.pl::95d478e4-6995-4870-851e-96bd1d2826d7" providerId="AD" clId="Web-{A81595EB-1BD6-1124-6992-8B6A3A4DB575}" dt="2024-03-18T10:38:44.509" v="118"/>
          <ac:graphicFrameMkLst>
            <pc:docMk/>
            <pc:sldMk cId="3656671573" sldId="272"/>
            <ac:graphicFrameMk id="4" creationId="{5517D2E9-9F4C-425A-A44A-617DBD0CFEC5}"/>
          </ac:graphicFrameMkLst>
        </pc:graphicFrameChg>
        <pc:graphicFrameChg chg="add">
          <ac:chgData name="Krzysztof Kanoniak" userId="S::krzysztof.kanoniak@ue.wroc.pl::95d478e4-6995-4870-851e-96bd1d2826d7" providerId="AD" clId="Web-{A81595EB-1BD6-1124-6992-8B6A3A4DB575}" dt="2024-03-18T10:39:59.121" v="126"/>
          <ac:graphicFrameMkLst>
            <pc:docMk/>
            <pc:sldMk cId="3656671573" sldId="272"/>
            <ac:graphicFrameMk id="10" creationId="{1E9D76B3-706E-BD1F-537D-AD47C4731F84}"/>
          </ac:graphicFrameMkLst>
        </pc:graphicFrameChg>
        <pc:picChg chg="del">
          <ac:chgData name="Krzysztof Kanoniak" userId="S::krzysztof.kanoniak@ue.wroc.pl::95d478e4-6995-4870-851e-96bd1d2826d7" providerId="AD" clId="Web-{A81595EB-1BD6-1124-6992-8B6A3A4DB575}" dt="2024-03-18T10:32:47.811" v="76"/>
          <ac:picMkLst>
            <pc:docMk/>
            <pc:sldMk cId="3656671573" sldId="272"/>
            <ac:picMk id="11" creationId="{6BDB2DDA-0BFB-05FA-AFE3-D556F2E0C7FB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0:38:32.352" v="117" actId="14100"/>
        <pc:sldMkLst>
          <pc:docMk/>
          <pc:sldMk cId="1960810164" sldId="273"/>
        </pc:sldMkLst>
        <pc:spChg chg="mod">
          <ac:chgData name="Krzysztof Kanoniak" userId="S::krzysztof.kanoniak@ue.wroc.pl::95d478e4-6995-4870-851e-96bd1d2826d7" providerId="AD" clId="Web-{A81595EB-1BD6-1124-6992-8B6A3A4DB575}" dt="2024-03-18T10:32:42.014" v="75" actId="20577"/>
          <ac:spMkLst>
            <pc:docMk/>
            <pc:sldMk cId="1960810164" sldId="273"/>
            <ac:spMk id="7" creationId="{F9B89567-2C2B-3A16-DE02-BCC05F4BEB7A}"/>
          </ac:spMkLst>
        </pc:spChg>
        <pc:graphicFrameChg chg="add del mod">
          <ac:chgData name="Krzysztof Kanoniak" userId="S::krzysztof.kanoniak@ue.wroc.pl::95d478e4-6995-4870-851e-96bd1d2826d7" providerId="AD" clId="Web-{A81595EB-1BD6-1124-6992-8B6A3A4DB575}" dt="2024-03-18T10:38:10.993" v="110"/>
          <ac:graphicFrameMkLst>
            <pc:docMk/>
            <pc:sldMk cId="1960810164" sldId="273"/>
            <ac:graphicFrameMk id="2" creationId="{5AD5CC4B-8E72-4F18-B7C5-BE402FB4C68D}"/>
          </ac:graphicFrameMkLst>
        </pc:graphicFrameChg>
        <pc:graphicFrameChg chg="add mod">
          <ac:chgData name="Krzysztof Kanoniak" userId="S::krzysztof.kanoniak@ue.wroc.pl::95d478e4-6995-4870-851e-96bd1d2826d7" providerId="AD" clId="Web-{A81595EB-1BD6-1124-6992-8B6A3A4DB575}" dt="2024-03-18T10:38:32.352" v="117" actId="14100"/>
          <ac:graphicFrameMkLst>
            <pc:docMk/>
            <pc:sldMk cId="1960810164" sldId="273"/>
            <ac:graphicFrameMk id="4" creationId="{5AD5CC4B-8E72-4F18-B7C5-BE402FB4C68D}"/>
          </ac:graphicFrameMkLst>
        </pc:graphicFrameChg>
        <pc:picChg chg="del">
          <ac:chgData name="Krzysztof Kanoniak" userId="S::krzysztof.kanoniak@ue.wroc.pl::95d478e4-6995-4870-851e-96bd1d2826d7" providerId="AD" clId="Web-{A81595EB-1BD6-1124-6992-8B6A3A4DB575}" dt="2024-03-18T10:33:41.891" v="89"/>
          <ac:picMkLst>
            <pc:docMk/>
            <pc:sldMk cId="1960810164" sldId="273"/>
            <ac:picMk id="11" creationId="{6BDB2DDA-0BFB-05FA-AFE3-D556F2E0C7FB}"/>
          </ac:picMkLst>
        </pc:picChg>
      </pc:sldChg>
      <pc:sldChg chg="addSp delSp modSp add replId">
        <pc:chgData name="Krzysztof Kanoniak" userId="S::krzysztof.kanoniak@ue.wroc.pl::95d478e4-6995-4870-851e-96bd1d2826d7" providerId="AD" clId="Web-{A81595EB-1BD6-1124-6992-8B6A3A4DB575}" dt="2024-03-18T11:15:58.921" v="330" actId="14100"/>
        <pc:sldMkLst>
          <pc:docMk/>
          <pc:sldMk cId="3255466899" sldId="274"/>
        </pc:sldMkLst>
        <pc:spChg chg="add mod">
          <ac:chgData name="Krzysztof Kanoniak" userId="S::krzysztof.kanoniak@ue.wroc.pl::95d478e4-6995-4870-851e-96bd1d2826d7" providerId="AD" clId="Web-{A81595EB-1BD6-1124-6992-8B6A3A4DB575}" dt="2024-03-18T11:15:53.577" v="329" actId="1076"/>
          <ac:spMkLst>
            <pc:docMk/>
            <pc:sldMk cId="3255466899" sldId="274"/>
            <ac:spMk id="4" creationId="{7F527199-85B7-FC77-AF87-57A91869AB89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0:59:33.889" v="140" actId="20577"/>
          <ac:spMkLst>
            <pc:docMk/>
            <pc:sldMk cId="3255466899" sldId="274"/>
            <ac:spMk id="7" creationId="{F9B89567-2C2B-3A16-DE02-BCC05F4BEB7A}"/>
          </ac:spMkLst>
        </pc:spChg>
        <pc:graphicFrameChg chg="add mod">
          <ac:chgData name="Krzysztof Kanoniak" userId="S::krzysztof.kanoniak@ue.wroc.pl::95d478e4-6995-4870-851e-96bd1d2826d7" providerId="AD" clId="Web-{A81595EB-1BD6-1124-6992-8B6A3A4DB575}" dt="2024-03-18T11:15:58.921" v="330" actId="14100"/>
          <ac:graphicFrameMkLst>
            <pc:docMk/>
            <pc:sldMk cId="3255466899" sldId="274"/>
            <ac:graphicFrameMk id="8" creationId="{BC8F0A36-6891-4965-AA41-8F8304B9934D}"/>
          </ac:graphicFrameMkLst>
        </pc:graphicFrameChg>
        <pc:graphicFrameChg chg="del mod">
          <ac:chgData name="Krzysztof Kanoniak" userId="S::krzysztof.kanoniak@ue.wroc.pl::95d478e4-6995-4870-851e-96bd1d2826d7" providerId="AD" clId="Web-{A81595EB-1BD6-1124-6992-8B6A3A4DB575}" dt="2024-03-18T11:00:58.438" v="159"/>
          <ac:graphicFrameMkLst>
            <pc:docMk/>
            <pc:sldMk cId="3255466899" sldId="274"/>
            <ac:graphicFrameMk id="17" creationId="{39C7CD19-FA88-FB19-8BD4-C8CBE5032F1E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09:48.876" v="296"/>
        <pc:sldMkLst>
          <pc:docMk/>
          <pc:sldMk cId="1626893426" sldId="275"/>
        </pc:sldMkLst>
        <pc:spChg chg="add mod">
          <ac:chgData name="Krzysztof Kanoniak" userId="S::krzysztof.kanoniak@ue.wroc.pl::95d478e4-6995-4870-851e-96bd1d2826d7" providerId="AD" clId="Web-{A81595EB-1BD6-1124-6992-8B6A3A4DB575}" dt="2024-03-18T11:09:48.876" v="296"/>
          <ac:spMkLst>
            <pc:docMk/>
            <pc:sldMk cId="1626893426" sldId="275"/>
            <ac:spMk id="4" creationId="{6FEAC916-485D-39D9-5013-5933C20D0928}"/>
          </ac:spMkLst>
        </pc:spChg>
        <pc:spChg chg="mod">
          <ac:chgData name="Krzysztof Kanoniak" userId="S::krzysztof.kanoniak@ue.wroc.pl::95d478e4-6995-4870-851e-96bd1d2826d7" providerId="AD" clId="Web-{A81595EB-1BD6-1124-6992-8B6A3A4DB575}" dt="2024-03-18T11:05:15.103" v="200" actId="20577"/>
          <ac:spMkLst>
            <pc:docMk/>
            <pc:sldMk cId="1626893426" sldId="275"/>
            <ac:spMk id="7" creationId="{F9B89567-2C2B-3A16-DE02-BCC05F4BEB7A}"/>
          </ac:spMkLst>
        </pc:spChg>
        <pc:graphicFrameChg chg="mod">
          <ac:chgData name="Krzysztof Kanoniak" userId="S::krzysztof.kanoniak@ue.wroc.pl::95d478e4-6995-4870-851e-96bd1d2826d7" providerId="AD" clId="Web-{A81595EB-1BD6-1124-6992-8B6A3A4DB575}" dt="2024-03-18T11:05:45.651" v="204" actId="14100"/>
          <ac:graphicFrameMkLst>
            <pc:docMk/>
            <pc:sldMk cId="1626893426" sldId="275"/>
            <ac:graphicFrameMk id="10" creationId="{1E9D76B3-706E-BD1F-537D-AD47C4731F84}"/>
          </ac:graphicFrameMkLst>
        </pc:graphicFrame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10:05.642" v="298"/>
        <pc:sldMkLst>
          <pc:docMk/>
          <pc:sldMk cId="3849356302" sldId="276"/>
        </pc:sldMkLst>
        <pc:spChg chg="add mod">
          <ac:chgData name="Krzysztof Kanoniak" userId="S::krzysztof.kanoniak@ue.wroc.pl::95d478e4-6995-4870-851e-96bd1d2826d7" providerId="AD" clId="Web-{A81595EB-1BD6-1124-6992-8B6A3A4DB575}" dt="2024-03-18T11:10:05.642" v="298"/>
          <ac:spMkLst>
            <pc:docMk/>
            <pc:sldMk cId="3849356302" sldId="276"/>
            <ac:spMk id="8" creationId="{0878431C-8EB8-4E11-2D38-A41EDBB797BF}"/>
          </ac:spMkLst>
        </pc:spChg>
        <pc:graphicFrameChg chg="mod">
          <ac:chgData name="Krzysztof Kanoniak" userId="S::krzysztof.kanoniak@ue.wroc.pl::95d478e4-6995-4870-851e-96bd1d2826d7" providerId="AD" clId="Web-{A81595EB-1BD6-1124-6992-8B6A3A4DB575}" dt="2024-03-18T11:06:48.809" v="213" actId="14100"/>
          <ac:graphicFrameMkLst>
            <pc:docMk/>
            <pc:sldMk cId="3849356302" sldId="276"/>
            <ac:graphicFrameMk id="4" creationId="{5AD5CC4B-8E72-4F18-B7C5-BE402FB4C68D}"/>
          </ac:graphicFrameMkLst>
        </pc:graphicFrameChg>
      </pc:sldChg>
      <pc:sldChg chg="addSp delSp modSp add ord replId">
        <pc:chgData name="Krzysztof Kanoniak" userId="S::krzysztof.kanoniak@ue.wroc.pl::95d478e4-6995-4870-851e-96bd1d2826d7" providerId="AD" clId="Web-{A81595EB-1BD6-1124-6992-8B6A3A4DB575}" dt="2024-03-18T11:12:55.353" v="315"/>
        <pc:sldMkLst>
          <pc:docMk/>
          <pc:sldMk cId="1472525521" sldId="277"/>
        </pc:sldMkLst>
        <pc:spChg chg="mod">
          <ac:chgData name="Krzysztof Kanoniak" userId="S::krzysztof.kanoniak@ue.wroc.pl::95d478e4-6995-4870-851e-96bd1d2826d7" providerId="AD" clId="Web-{A81595EB-1BD6-1124-6992-8B6A3A4DB575}" dt="2024-03-18T11:10:37.849" v="305" actId="20577"/>
          <ac:spMkLst>
            <pc:docMk/>
            <pc:sldMk cId="1472525521" sldId="277"/>
            <ac:spMk id="7" creationId="{F9B89567-2C2B-3A16-DE02-BCC05F4BEB7A}"/>
          </ac:spMkLst>
        </pc:spChg>
        <pc:spChg chg="add del">
          <ac:chgData name="Krzysztof Kanoniak" userId="S::krzysztof.kanoniak@ue.wroc.pl::95d478e4-6995-4870-851e-96bd1d2826d7" providerId="AD" clId="Web-{A81595EB-1BD6-1124-6992-8B6A3A4DB575}" dt="2024-03-18T11:12:55.353" v="315"/>
          <ac:spMkLst>
            <pc:docMk/>
            <pc:sldMk cId="1472525521" sldId="277"/>
            <ac:spMk id="8" creationId="{C567DFE2-5C55-4D81-3ACB-19B41E2D6E93}"/>
          </ac:spMkLst>
        </pc:spChg>
        <pc:picChg chg="add mod">
          <ac:chgData name="Krzysztof Kanoniak" userId="S::krzysztof.kanoniak@ue.wroc.pl::95d478e4-6995-4870-851e-96bd1d2826d7" providerId="AD" clId="Web-{A81595EB-1BD6-1124-6992-8B6A3A4DB575}" dt="2024-03-18T11:12:32.352" v="311" actId="1076"/>
          <ac:picMkLst>
            <pc:docMk/>
            <pc:sldMk cId="1472525521" sldId="277"/>
            <ac:picMk id="2" creationId="{EB86A4B9-CEBD-33F7-F10A-303CA771679E}"/>
          </ac:picMkLst>
        </pc:picChg>
        <pc:picChg chg="del">
          <ac:chgData name="Krzysztof Kanoniak" userId="S::krzysztof.kanoniak@ue.wroc.pl::95d478e4-6995-4870-851e-96bd1d2826d7" providerId="AD" clId="Web-{A81595EB-1BD6-1124-6992-8B6A3A4DB575}" dt="2024-03-18T11:10:34.912" v="301"/>
          <ac:picMkLst>
            <pc:docMk/>
            <pc:sldMk cId="1472525521" sldId="277"/>
            <ac:picMk id="17" creationId="{35C99167-D8B7-79D5-7574-D42F9C5C99A2}"/>
          </ac:picMkLst>
        </pc:picChg>
      </pc:sldChg>
      <pc:sldChg chg="addSp modSp add replId">
        <pc:chgData name="Krzysztof Kanoniak" userId="S::krzysztof.kanoniak@ue.wroc.pl::95d478e4-6995-4870-851e-96bd1d2826d7" providerId="AD" clId="Web-{A81595EB-1BD6-1124-6992-8B6A3A4DB575}" dt="2024-03-18T11:18:01.410" v="385" actId="20577"/>
        <pc:sldMkLst>
          <pc:docMk/>
          <pc:sldMk cId="751789153" sldId="278"/>
        </pc:sldMkLst>
        <pc:spChg chg="mod">
          <ac:chgData name="Krzysztof Kanoniak" userId="S::krzysztof.kanoniak@ue.wroc.pl::95d478e4-6995-4870-851e-96bd1d2826d7" providerId="AD" clId="Web-{A81595EB-1BD6-1124-6992-8B6A3A4DB575}" dt="2024-03-18T11:18:01.410" v="385" actId="20577"/>
          <ac:spMkLst>
            <pc:docMk/>
            <pc:sldMk cId="751789153" sldId="278"/>
            <ac:spMk id="7" creationId="{F9B89567-2C2B-3A16-DE02-BCC05F4BEB7A}"/>
          </ac:spMkLst>
        </pc:spChg>
        <pc:spChg chg="add mod">
          <ac:chgData name="Krzysztof Kanoniak" userId="S::krzysztof.kanoniak@ue.wroc.pl::95d478e4-6995-4870-851e-96bd1d2826d7" providerId="AD" clId="Web-{A81595EB-1BD6-1124-6992-8B6A3A4DB575}" dt="2024-03-18T11:14:48.716" v="322" actId="1076"/>
          <ac:spMkLst>
            <pc:docMk/>
            <pc:sldMk cId="751789153" sldId="278"/>
            <ac:spMk id="8" creationId="{5549267B-BC40-7A5C-E212-83528C354854}"/>
          </ac:spMkLst>
        </pc:spChg>
        <pc:picChg chg="mod">
          <ac:chgData name="Krzysztof Kanoniak" userId="S::krzysztof.kanoniak@ue.wroc.pl::95d478e4-6995-4870-851e-96bd1d2826d7" providerId="AD" clId="Web-{A81595EB-1BD6-1124-6992-8B6A3A4DB575}" dt="2024-03-18T11:15:02.575" v="325" actId="14100"/>
          <ac:picMkLst>
            <pc:docMk/>
            <pc:sldMk cId="751789153" sldId="278"/>
            <ac:picMk id="2" creationId="{EB86A4B9-CEBD-33F7-F10A-303CA771679E}"/>
          </ac:picMkLst>
        </pc:picChg>
      </pc:sldChg>
    </pc:docChg>
  </pc:docChgLst>
  <pc:docChgLst>
    <pc:chgData name="Krzysztof Kanoniak" userId="95d478e4-6995-4870-851e-96bd1d2826d7" providerId="ADAL" clId="{733EDAA8-D0A1-4645-935F-85C3D2448123}"/>
    <pc:docChg chg="undo custSel addSld delSld modSld sldOrd">
      <pc:chgData name="Krzysztof Kanoniak" userId="95d478e4-6995-4870-851e-96bd1d2826d7" providerId="ADAL" clId="{733EDAA8-D0A1-4645-935F-85C3D2448123}" dt="2024-03-20T08:35:07.109" v="2151" actId="1076"/>
      <pc:docMkLst>
        <pc:docMk/>
      </pc:docMkLst>
      <pc:sldChg chg="modSp mod">
        <pc:chgData name="Krzysztof Kanoniak" userId="95d478e4-6995-4870-851e-96bd1d2826d7" providerId="ADAL" clId="{733EDAA8-D0A1-4645-935F-85C3D2448123}" dt="2024-03-19T10:28:14.006" v="1132" actId="20577"/>
        <pc:sldMkLst>
          <pc:docMk/>
          <pc:sldMk cId="238250291" sldId="257"/>
        </pc:sldMkLst>
        <pc:spChg chg="mod">
          <ac:chgData name="Krzysztof Kanoniak" userId="95d478e4-6995-4870-851e-96bd1d2826d7" providerId="ADAL" clId="{733EDAA8-D0A1-4645-935F-85C3D2448123}" dt="2024-03-19T10:28:14.006" v="1132" actId="20577"/>
          <ac:spMkLst>
            <pc:docMk/>
            <pc:sldMk cId="238250291" sldId="257"/>
            <ac:spMk id="10" creationId="{B1633878-D0D4-736D-3047-F70698BF64D3}"/>
          </ac:spMkLst>
        </pc:spChg>
      </pc:sldChg>
      <pc:sldChg chg="modSp mod">
        <pc:chgData name="Krzysztof Kanoniak" userId="95d478e4-6995-4870-851e-96bd1d2826d7" providerId="ADAL" clId="{733EDAA8-D0A1-4645-935F-85C3D2448123}" dt="2024-03-20T07:14:06.024" v="1451" actId="14826"/>
        <pc:sldMkLst>
          <pc:docMk/>
          <pc:sldMk cId="347688558" sldId="258"/>
        </pc:sldMkLst>
        <pc:spChg chg="mod">
          <ac:chgData name="Krzysztof Kanoniak" userId="95d478e4-6995-4870-851e-96bd1d2826d7" providerId="ADAL" clId="{733EDAA8-D0A1-4645-935F-85C3D2448123}" dt="2024-03-19T09:58:01.447" v="604" actId="20577"/>
          <ac:spMkLst>
            <pc:docMk/>
            <pc:sldMk cId="347688558" sldId="258"/>
            <ac:spMk id="11" creationId="{B2FBC919-83A9-766F-2354-190D11252E65}"/>
          </ac:spMkLst>
        </pc:spChg>
        <pc:picChg chg="mod">
          <ac:chgData name="Krzysztof Kanoniak" userId="95d478e4-6995-4870-851e-96bd1d2826d7" providerId="ADAL" clId="{733EDAA8-D0A1-4645-935F-85C3D2448123}" dt="2024-03-20T07:14:06.024" v="1451" actId="14826"/>
          <ac:picMkLst>
            <pc:docMk/>
            <pc:sldMk cId="347688558" sldId="258"/>
            <ac:picMk id="2" creationId="{A16C511E-18BC-13FF-B73D-52EB00A7E8A1}"/>
          </ac:picMkLst>
        </pc:picChg>
      </pc:sldChg>
      <pc:sldChg chg="modSp mod">
        <pc:chgData name="Krzysztof Kanoniak" userId="95d478e4-6995-4870-851e-96bd1d2826d7" providerId="ADAL" clId="{733EDAA8-D0A1-4645-935F-85C3D2448123}" dt="2024-03-19T10:35:14.290" v="1323" actId="20577"/>
        <pc:sldMkLst>
          <pc:docMk/>
          <pc:sldMk cId="1777094092" sldId="259"/>
        </pc:sldMkLst>
        <pc:spChg chg="mod">
          <ac:chgData name="Krzysztof Kanoniak" userId="95d478e4-6995-4870-851e-96bd1d2826d7" providerId="ADAL" clId="{733EDAA8-D0A1-4645-935F-85C3D2448123}" dt="2024-03-19T10:35:14.290" v="1323" actId="20577"/>
          <ac:spMkLst>
            <pc:docMk/>
            <pc:sldMk cId="1777094092" sldId="259"/>
            <ac:spMk id="13" creationId="{C7C26D5F-1A86-4B0A-2886-774370511EB7}"/>
          </ac:spMkLst>
        </pc:spChg>
      </pc:sldChg>
      <pc:sldChg chg="modSp mod">
        <pc:chgData name="Krzysztof Kanoniak" userId="95d478e4-6995-4870-851e-96bd1d2826d7" providerId="ADAL" clId="{733EDAA8-D0A1-4645-935F-85C3D2448123}" dt="2024-03-19T09:58:38.219" v="613" actId="20577"/>
        <pc:sldMkLst>
          <pc:docMk/>
          <pc:sldMk cId="3025685461" sldId="260"/>
        </pc:sldMkLst>
        <pc:spChg chg="mod">
          <ac:chgData name="Krzysztof Kanoniak" userId="95d478e4-6995-4870-851e-96bd1d2826d7" providerId="ADAL" clId="{733EDAA8-D0A1-4645-935F-85C3D2448123}" dt="2024-03-19T09:58:38.219" v="613" actId="20577"/>
          <ac:spMkLst>
            <pc:docMk/>
            <pc:sldMk cId="3025685461" sldId="260"/>
            <ac:spMk id="7" creationId="{F9B89567-2C2B-3A16-DE02-BCC05F4BEB7A}"/>
          </ac:spMkLst>
        </pc:spChg>
        <pc:graphicFrameChg chg="mod modGraphic">
          <ac:chgData name="Krzysztof Kanoniak" userId="95d478e4-6995-4870-851e-96bd1d2826d7" providerId="ADAL" clId="{733EDAA8-D0A1-4645-935F-85C3D2448123}" dt="2024-03-19T09:25:01.362" v="47"/>
          <ac:graphicFrameMkLst>
            <pc:docMk/>
            <pc:sldMk cId="3025685461" sldId="260"/>
            <ac:graphicFrameMk id="2" creationId="{46E62F86-9517-3F5F-4974-D1B4A96C8C9D}"/>
          </ac:graphicFrameMkLst>
        </pc:graphicFrameChg>
      </pc:sldChg>
      <pc:sldChg chg="modSp mod">
        <pc:chgData name="Krzysztof Kanoniak" userId="95d478e4-6995-4870-851e-96bd1d2826d7" providerId="ADAL" clId="{733EDAA8-D0A1-4645-935F-85C3D2448123}" dt="2024-03-19T09:24:00.344" v="21"/>
        <pc:sldMkLst>
          <pc:docMk/>
          <pc:sldMk cId="1891550134" sldId="261"/>
        </pc:sldMkLst>
        <pc:graphicFrameChg chg="mod modGraphic">
          <ac:chgData name="Krzysztof Kanoniak" userId="95d478e4-6995-4870-851e-96bd1d2826d7" providerId="ADAL" clId="{733EDAA8-D0A1-4645-935F-85C3D2448123}" dt="2024-03-19T09:24:00.344" v="21"/>
          <ac:graphicFrameMkLst>
            <pc:docMk/>
            <pc:sldMk cId="1891550134" sldId="261"/>
            <ac:graphicFrameMk id="2" creationId="{46E62F86-9517-3F5F-4974-D1B4A96C8C9D}"/>
          </ac:graphicFrameMkLst>
        </pc:graphicFrameChg>
      </pc:sldChg>
      <pc:sldChg chg="modSp mod">
        <pc:chgData name="Krzysztof Kanoniak" userId="95d478e4-6995-4870-851e-96bd1d2826d7" providerId="ADAL" clId="{733EDAA8-D0A1-4645-935F-85C3D2448123}" dt="2024-03-19T10:28:30.799" v="1135" actId="20577"/>
        <pc:sldMkLst>
          <pc:docMk/>
          <pc:sldMk cId="2092674669" sldId="262"/>
        </pc:sldMkLst>
        <pc:spChg chg="mod">
          <ac:chgData name="Krzysztof Kanoniak" userId="95d478e4-6995-4870-851e-96bd1d2826d7" providerId="ADAL" clId="{733EDAA8-D0A1-4645-935F-85C3D2448123}" dt="2024-03-19T10:28:30.799" v="1135" actId="20577"/>
          <ac:spMkLst>
            <pc:docMk/>
            <pc:sldMk cId="2092674669" sldId="262"/>
            <ac:spMk id="10" creationId="{B1633878-D0D4-736D-3047-F70698BF64D3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20T07:22:20.290" v="1649" actId="14100"/>
        <pc:sldMkLst>
          <pc:docMk/>
          <pc:sldMk cId="420173874" sldId="265"/>
        </pc:sldMkLst>
        <pc:spChg chg="add mod">
          <ac:chgData name="Krzysztof Kanoniak" userId="95d478e4-6995-4870-851e-96bd1d2826d7" providerId="ADAL" clId="{733EDAA8-D0A1-4645-935F-85C3D2448123}" dt="2024-03-19T09:27:12.777" v="93" actId="14100"/>
          <ac:spMkLst>
            <pc:docMk/>
            <pc:sldMk cId="420173874" sldId="265"/>
            <ac:spMk id="2" creationId="{FA2B80B8-817B-93BA-6F27-6F7097C08675}"/>
          </ac:spMkLst>
        </pc:spChg>
        <pc:spChg chg="mod">
          <ac:chgData name="Krzysztof Kanoniak" userId="95d478e4-6995-4870-851e-96bd1d2826d7" providerId="ADAL" clId="{733EDAA8-D0A1-4645-935F-85C3D2448123}" dt="2024-03-19T09:25:41.305" v="51" actId="113"/>
          <ac:spMkLst>
            <pc:docMk/>
            <pc:sldMk cId="420173874" sldId="265"/>
            <ac:spMk id="10" creationId="{B1633878-D0D4-736D-3047-F70698BF64D3}"/>
          </ac:spMkLst>
        </pc:spChg>
        <pc:spChg chg="mod">
          <ac:chgData name="Krzysztof Kanoniak" userId="95d478e4-6995-4870-851e-96bd1d2826d7" providerId="ADAL" clId="{733EDAA8-D0A1-4645-935F-85C3D2448123}" dt="2024-03-19T09:26:46.486" v="87" actId="20577"/>
          <ac:spMkLst>
            <pc:docMk/>
            <pc:sldMk cId="420173874" sldId="265"/>
            <ac:spMk id="11" creationId="{1DBB31EE-2766-385C-DC16-D7B920365949}"/>
          </ac:spMkLst>
        </pc:spChg>
        <pc:spChg chg="mod">
          <ac:chgData name="Krzysztof Kanoniak" userId="95d478e4-6995-4870-851e-96bd1d2826d7" providerId="ADAL" clId="{733EDAA8-D0A1-4645-935F-85C3D2448123}" dt="2024-03-19T10:35:42.353" v="1324" actId="207"/>
          <ac:spMkLst>
            <pc:docMk/>
            <pc:sldMk cId="420173874" sldId="265"/>
            <ac:spMk id="13" creationId="{4DFA7F32-E439-3E21-BB18-45DB0BA66EBA}"/>
          </ac:spMkLst>
        </pc:spChg>
        <pc:spChg chg="add mod">
          <ac:chgData name="Krzysztof Kanoniak" userId="95d478e4-6995-4870-851e-96bd1d2826d7" providerId="ADAL" clId="{733EDAA8-D0A1-4645-935F-85C3D2448123}" dt="2024-03-20T07:22:20.290" v="1649" actId="14100"/>
          <ac:spMkLst>
            <pc:docMk/>
            <pc:sldMk cId="420173874" sldId="265"/>
            <ac:spMk id="14" creationId="{16A61026-1BEC-E03B-FBA6-4AEA3C0C19DF}"/>
          </ac:spMkLst>
        </pc:spChg>
        <pc:spChg chg="del mod">
          <ac:chgData name="Krzysztof Kanoniak" userId="95d478e4-6995-4870-851e-96bd1d2826d7" providerId="ADAL" clId="{733EDAA8-D0A1-4645-935F-85C3D2448123}" dt="2024-03-19T09:26:59.600" v="91" actId="478"/>
          <ac:spMkLst>
            <pc:docMk/>
            <pc:sldMk cId="420173874" sldId="265"/>
            <ac:spMk id="14" creationId="{C4BC2D97-0D53-BC7B-E8A5-DD4681E7AE8D}"/>
          </ac:spMkLst>
        </pc:spChg>
      </pc:sldChg>
      <pc:sldChg chg="modSp mod">
        <pc:chgData name="Krzysztof Kanoniak" userId="95d478e4-6995-4870-851e-96bd1d2826d7" providerId="ADAL" clId="{733EDAA8-D0A1-4645-935F-85C3D2448123}" dt="2024-03-19T10:35:56.508" v="1326" actId="207"/>
        <pc:sldMkLst>
          <pc:docMk/>
          <pc:sldMk cId="2463809757" sldId="267"/>
        </pc:sldMkLst>
        <pc:spChg chg="mod">
          <ac:chgData name="Krzysztof Kanoniak" userId="95d478e4-6995-4870-851e-96bd1d2826d7" providerId="ADAL" clId="{733EDAA8-D0A1-4645-935F-85C3D2448123}" dt="2024-03-19T09:54:03.814" v="543" actId="1076"/>
          <ac:spMkLst>
            <pc:docMk/>
            <pc:sldMk cId="2463809757" sldId="267"/>
            <ac:spMk id="2" creationId="{FEDCF7A1-F873-0A2A-B8A9-90B97769029D}"/>
          </ac:spMkLst>
        </pc:spChg>
        <pc:spChg chg="mod">
          <ac:chgData name="Krzysztof Kanoniak" userId="95d478e4-6995-4870-851e-96bd1d2826d7" providerId="ADAL" clId="{733EDAA8-D0A1-4645-935F-85C3D2448123}" dt="2024-03-19T09:54:08.601" v="545" actId="14100"/>
          <ac:spMkLst>
            <pc:docMk/>
            <pc:sldMk cId="2463809757" sldId="267"/>
            <ac:spMk id="8" creationId="{16286767-E18F-7A49-F654-0F24B7E49636}"/>
          </ac:spMkLst>
        </pc:spChg>
        <pc:spChg chg="mod">
          <ac:chgData name="Krzysztof Kanoniak" userId="95d478e4-6995-4870-851e-96bd1d2826d7" providerId="ADAL" clId="{733EDAA8-D0A1-4645-935F-85C3D2448123}" dt="2024-03-19T09:54:13.330" v="548" actId="1035"/>
          <ac:spMkLst>
            <pc:docMk/>
            <pc:sldMk cId="2463809757" sldId="267"/>
            <ac:spMk id="10" creationId="{B1633878-D0D4-736D-3047-F70698BF64D3}"/>
          </ac:spMkLst>
        </pc:spChg>
        <pc:spChg chg="mod">
          <ac:chgData name="Krzysztof Kanoniak" userId="95d478e4-6995-4870-851e-96bd1d2826d7" providerId="ADAL" clId="{733EDAA8-D0A1-4645-935F-85C3D2448123}" dt="2024-03-19T10:35:56.508" v="1326" actId="207"/>
          <ac:spMkLst>
            <pc:docMk/>
            <pc:sldMk cId="2463809757" sldId="267"/>
            <ac:spMk id="11" creationId="{CA802699-00AA-E308-5F4D-D1BCBB69A2D4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20T07:23:32.704" v="1696" actId="1076"/>
        <pc:sldMkLst>
          <pc:docMk/>
          <pc:sldMk cId="835446854" sldId="268"/>
        </pc:sldMkLst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2" creationId="{5622B0BD-7FB9-B3F3-4BF1-E9560FD7F4B9}"/>
          </ac:spMkLst>
        </pc:spChg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4" creationId="{213AB8E7-F59B-C790-CEBC-953F6B7719B8}"/>
          </ac:spMkLst>
        </pc:spChg>
        <pc:spChg chg="add mod">
          <ac:chgData name="Krzysztof Kanoniak" userId="95d478e4-6995-4870-851e-96bd1d2826d7" providerId="ADAL" clId="{733EDAA8-D0A1-4645-935F-85C3D2448123}" dt="2024-03-19T09:32:15.144" v="186" actId="1036"/>
          <ac:spMkLst>
            <pc:docMk/>
            <pc:sldMk cId="835446854" sldId="268"/>
            <ac:spMk id="8" creationId="{0799E119-A66C-766F-4721-15F8DB126783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1" creationId="{1DBB31EE-2766-385C-DC16-D7B920365949}"/>
          </ac:spMkLst>
        </pc:spChg>
        <pc:spChg chg="del">
          <ac:chgData name="Krzysztof Kanoniak" userId="95d478e4-6995-4870-851e-96bd1d2826d7" providerId="ADAL" clId="{733EDAA8-D0A1-4645-935F-85C3D2448123}" dt="2024-03-19T09:31:17.440" v="165" actId="478"/>
          <ac:spMkLst>
            <pc:docMk/>
            <pc:sldMk cId="835446854" sldId="268"/>
            <ac:spMk id="14" creationId="{C4BC2D97-0D53-BC7B-E8A5-DD4681E7AE8D}"/>
          </ac:spMkLst>
        </pc:spChg>
        <pc:picChg chg="mod">
          <ac:chgData name="Krzysztof Kanoniak" userId="95d478e4-6995-4870-851e-96bd1d2826d7" providerId="ADAL" clId="{733EDAA8-D0A1-4645-935F-85C3D2448123}" dt="2024-03-20T07:23:32.704" v="1696" actId="1076"/>
          <ac:picMkLst>
            <pc:docMk/>
            <pc:sldMk cId="835446854" sldId="268"/>
            <ac:picMk id="16" creationId="{9DE68A01-1F2D-0098-7CF1-8B763AC7501B}"/>
          </ac:picMkLst>
        </pc:picChg>
        <pc:picChg chg="mod">
          <ac:chgData name="Krzysztof Kanoniak" userId="95d478e4-6995-4870-851e-96bd1d2826d7" providerId="ADAL" clId="{733EDAA8-D0A1-4645-935F-85C3D2448123}" dt="2024-03-20T07:23:32.704" v="1696" actId="1076"/>
          <ac:picMkLst>
            <pc:docMk/>
            <pc:sldMk cId="835446854" sldId="268"/>
            <ac:picMk id="17" creationId="{35C99167-D8B7-79D5-7574-D42F9C5C99A2}"/>
          </ac:picMkLst>
        </pc:picChg>
        <pc:picChg chg="mod">
          <ac:chgData name="Krzysztof Kanoniak" userId="95d478e4-6995-4870-851e-96bd1d2826d7" providerId="ADAL" clId="{733EDAA8-D0A1-4645-935F-85C3D2448123}" dt="2024-03-19T09:31:52.408" v="175" actId="1076"/>
          <ac:picMkLst>
            <pc:docMk/>
            <pc:sldMk cId="835446854" sldId="268"/>
            <ac:picMk id="18" creationId="{7C6214C0-96E4-C52E-DE46-C5F9CD4E4480}"/>
          </ac:picMkLst>
        </pc:picChg>
      </pc:sldChg>
      <pc:sldChg chg="addSp modSp mod">
        <pc:chgData name="Krzysztof Kanoniak" userId="95d478e4-6995-4870-851e-96bd1d2826d7" providerId="ADAL" clId="{733EDAA8-D0A1-4645-935F-85C3D2448123}" dt="2024-03-19T09:55:07.511" v="556" actId="20577"/>
        <pc:sldMkLst>
          <pc:docMk/>
          <pc:sldMk cId="4015103334" sldId="269"/>
        </pc:sldMkLst>
        <pc:spChg chg="add mod">
          <ac:chgData name="Krzysztof Kanoniak" userId="95d478e4-6995-4870-851e-96bd1d2826d7" providerId="ADAL" clId="{733EDAA8-D0A1-4645-935F-85C3D2448123}" dt="2024-03-19T09:55:07.511" v="556" actId="20577"/>
          <ac:spMkLst>
            <pc:docMk/>
            <pc:sldMk cId="4015103334" sldId="269"/>
            <ac:spMk id="4" creationId="{F4CC1496-E49D-2B72-6D38-A238EF3CAB63}"/>
          </ac:spMkLst>
        </pc:spChg>
        <pc:picChg chg="add mod">
          <ac:chgData name="Krzysztof Kanoniak" userId="95d478e4-6995-4870-851e-96bd1d2826d7" providerId="ADAL" clId="{733EDAA8-D0A1-4645-935F-85C3D2448123}" dt="2024-03-19T09:39:30.789" v="316" actId="167"/>
          <ac:picMkLst>
            <pc:docMk/>
            <pc:sldMk cId="4015103334" sldId="269"/>
            <ac:picMk id="2" creationId="{EA75CE74-276F-E3DC-EED8-328BFEB592AA}"/>
          </ac:picMkLst>
        </pc:picChg>
        <pc:picChg chg="mod">
          <ac:chgData name="Krzysztof Kanoniak" userId="95d478e4-6995-4870-851e-96bd1d2826d7" providerId="ADAL" clId="{733EDAA8-D0A1-4645-935F-85C3D2448123}" dt="2024-03-19T09:40:35.860" v="326" actId="1076"/>
          <ac:picMkLst>
            <pc:docMk/>
            <pc:sldMk cId="4015103334" sldId="269"/>
            <ac:picMk id="17" creationId="{35C99167-D8B7-79D5-7574-D42F9C5C99A2}"/>
          </ac:picMkLst>
        </pc:picChg>
      </pc:sldChg>
      <pc:sldChg chg="modSp mod">
        <pc:chgData name="Krzysztof Kanoniak" userId="95d478e4-6995-4870-851e-96bd1d2826d7" providerId="ADAL" clId="{733EDAA8-D0A1-4645-935F-85C3D2448123}" dt="2024-03-19T10:36:31.381" v="1329" actId="20577"/>
        <pc:sldMkLst>
          <pc:docMk/>
          <pc:sldMk cId="364635429" sldId="271"/>
        </pc:sldMkLst>
        <pc:spChg chg="mod">
          <ac:chgData name="Krzysztof Kanoniak" userId="95d478e4-6995-4870-851e-96bd1d2826d7" providerId="ADAL" clId="{733EDAA8-D0A1-4645-935F-85C3D2448123}" dt="2024-03-19T10:36:31.381" v="1329" actId="20577"/>
          <ac:spMkLst>
            <pc:docMk/>
            <pc:sldMk cId="364635429" sldId="271"/>
            <ac:spMk id="7" creationId="{F9B89567-2C2B-3A16-DE02-BCC05F4BEB7A}"/>
          </ac:spMkLst>
        </pc:spChg>
      </pc:sldChg>
      <pc:sldChg chg="addSp delSp modSp mod ord">
        <pc:chgData name="Krzysztof Kanoniak" userId="95d478e4-6995-4870-851e-96bd1d2826d7" providerId="ADAL" clId="{733EDAA8-D0A1-4645-935F-85C3D2448123}" dt="2024-03-19T10:36:29.022" v="1327" actId="20577"/>
        <pc:sldMkLst>
          <pc:docMk/>
          <pc:sldMk cId="3255466899" sldId="274"/>
        </pc:sldMkLst>
        <pc:spChg chg="add mod">
          <ac:chgData name="Krzysztof Kanoniak" userId="95d478e4-6995-4870-851e-96bd1d2826d7" providerId="ADAL" clId="{733EDAA8-D0A1-4645-935F-85C3D2448123}" dt="2024-03-19T10:32:46.938" v="1302" actId="20577"/>
          <ac:spMkLst>
            <pc:docMk/>
            <pc:sldMk cId="3255466899" sldId="274"/>
            <ac:spMk id="2" creationId="{AA16121E-3AE8-2B03-D382-73E82B8482BD}"/>
          </ac:spMkLst>
        </pc:spChg>
        <pc:spChg chg="del mod">
          <ac:chgData name="Krzysztof Kanoniak" userId="95d478e4-6995-4870-851e-96bd1d2826d7" providerId="ADAL" clId="{733EDAA8-D0A1-4645-935F-85C3D2448123}" dt="2024-03-19T09:41:19.787" v="329" actId="478"/>
          <ac:spMkLst>
            <pc:docMk/>
            <pc:sldMk cId="3255466899" sldId="274"/>
            <ac:spMk id="4" creationId="{7F527199-85B7-FC77-AF87-57A91869AB89}"/>
          </ac:spMkLst>
        </pc:spChg>
        <pc:spChg chg="mod">
          <ac:chgData name="Krzysztof Kanoniak" userId="95d478e4-6995-4870-851e-96bd1d2826d7" providerId="ADAL" clId="{733EDAA8-D0A1-4645-935F-85C3D2448123}" dt="2024-03-19T10:36:29.022" v="1327" actId="20577"/>
          <ac:spMkLst>
            <pc:docMk/>
            <pc:sldMk cId="3255466899" sldId="274"/>
            <ac:spMk id="7" creationId="{F9B89567-2C2B-3A16-DE02-BCC05F4BEB7A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33:09.137" v="1305"/>
        <pc:sldMkLst>
          <pc:docMk/>
          <pc:sldMk cId="1626893426" sldId="275"/>
        </pc:sldMkLst>
        <pc:spChg chg="add del mod">
          <ac:chgData name="Krzysztof Kanoniak" userId="95d478e4-6995-4870-851e-96bd1d2826d7" providerId="ADAL" clId="{733EDAA8-D0A1-4645-935F-85C3D2448123}" dt="2024-03-19T10:33:04.663" v="1304" actId="478"/>
          <ac:spMkLst>
            <pc:docMk/>
            <pc:sldMk cId="1626893426" sldId="275"/>
            <ac:spMk id="2" creationId="{093FC9E5-CAA1-2BA6-E2B4-12F34493DDE0}"/>
          </ac:spMkLst>
        </pc:spChg>
        <pc:spChg chg="del mod">
          <ac:chgData name="Krzysztof Kanoniak" userId="95d478e4-6995-4870-851e-96bd1d2826d7" providerId="ADAL" clId="{733EDAA8-D0A1-4645-935F-85C3D2448123}" dt="2024-03-19T09:43:01.598" v="353" actId="478"/>
          <ac:spMkLst>
            <pc:docMk/>
            <pc:sldMk cId="1626893426" sldId="275"/>
            <ac:spMk id="4" creationId="{6FEAC916-485D-39D9-5013-5933C20D0928}"/>
          </ac:spMkLst>
        </pc:spChg>
        <pc:spChg chg="add mod">
          <ac:chgData name="Krzysztof Kanoniak" userId="95d478e4-6995-4870-851e-96bd1d2826d7" providerId="ADAL" clId="{733EDAA8-D0A1-4645-935F-85C3D2448123}" dt="2024-03-19T10:33:09.137" v="1305"/>
          <ac:spMkLst>
            <pc:docMk/>
            <pc:sldMk cId="1626893426" sldId="275"/>
            <ac:spMk id="8" creationId="{27B2FBF9-9613-FA9D-A10F-654F2B0EC12D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36:44.809" v="1331" actId="20577"/>
        <pc:sldMkLst>
          <pc:docMk/>
          <pc:sldMk cId="3849356302" sldId="276"/>
        </pc:sldMkLst>
        <pc:spChg chg="add del mod">
          <ac:chgData name="Krzysztof Kanoniak" userId="95d478e4-6995-4870-851e-96bd1d2826d7" providerId="ADAL" clId="{733EDAA8-D0A1-4645-935F-85C3D2448123}" dt="2024-03-19T10:33:15.658" v="1307" actId="478"/>
          <ac:spMkLst>
            <pc:docMk/>
            <pc:sldMk cId="3849356302" sldId="276"/>
            <ac:spMk id="2" creationId="{A0F568FA-EF0F-C549-01DD-65F6DB10A7A1}"/>
          </ac:spMkLst>
        </pc:spChg>
        <pc:spChg chg="mod">
          <ac:chgData name="Krzysztof Kanoniak" userId="95d478e4-6995-4870-851e-96bd1d2826d7" providerId="ADAL" clId="{733EDAA8-D0A1-4645-935F-85C3D2448123}" dt="2024-03-19T10:36:44.809" v="1331" actId="20577"/>
          <ac:spMkLst>
            <pc:docMk/>
            <pc:sldMk cId="3849356302" sldId="276"/>
            <ac:spMk id="7" creationId="{F9B89567-2C2B-3A16-DE02-BCC05F4BEB7A}"/>
          </ac:spMkLst>
        </pc:spChg>
        <pc:spChg chg="del">
          <ac:chgData name="Krzysztof Kanoniak" userId="95d478e4-6995-4870-851e-96bd1d2826d7" providerId="ADAL" clId="{733EDAA8-D0A1-4645-935F-85C3D2448123}" dt="2024-03-19T09:43:10.755" v="355" actId="478"/>
          <ac:spMkLst>
            <pc:docMk/>
            <pc:sldMk cId="3849356302" sldId="276"/>
            <ac:spMk id="8" creationId="{0878431C-8EB8-4E11-2D38-A41EDBB797BF}"/>
          </ac:spMkLst>
        </pc:spChg>
        <pc:spChg chg="add mod">
          <ac:chgData name="Krzysztof Kanoniak" userId="95d478e4-6995-4870-851e-96bd1d2826d7" providerId="ADAL" clId="{733EDAA8-D0A1-4645-935F-85C3D2448123}" dt="2024-03-19T10:33:21.126" v="1309" actId="1076"/>
          <ac:spMkLst>
            <pc:docMk/>
            <pc:sldMk cId="3849356302" sldId="276"/>
            <ac:spMk id="10" creationId="{B8C61ECA-A98C-A089-742C-8C32FD70DD7D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09:43:34.439" v="361" actId="1076"/>
        <pc:sldMkLst>
          <pc:docMk/>
          <pc:sldMk cId="751789153" sldId="278"/>
        </pc:sldMkLst>
        <pc:spChg chg="add mod">
          <ac:chgData name="Krzysztof Kanoniak" userId="95d478e4-6995-4870-851e-96bd1d2826d7" providerId="ADAL" clId="{733EDAA8-D0A1-4645-935F-85C3D2448123}" dt="2024-03-19T09:43:34.439" v="361" actId="1076"/>
          <ac:spMkLst>
            <pc:docMk/>
            <pc:sldMk cId="751789153" sldId="278"/>
            <ac:spMk id="4" creationId="{8DB7DD85-F290-E2A8-3FF1-162AD50F0343}"/>
          </ac:spMkLst>
        </pc:spChg>
        <pc:spChg chg="del mod">
          <ac:chgData name="Krzysztof Kanoniak" userId="95d478e4-6995-4870-851e-96bd1d2826d7" providerId="ADAL" clId="{733EDAA8-D0A1-4645-935F-85C3D2448123}" dt="2024-03-19T09:43:26.680" v="359" actId="478"/>
          <ac:spMkLst>
            <pc:docMk/>
            <pc:sldMk cId="751789153" sldId="278"/>
            <ac:spMk id="8" creationId="{5549267B-BC40-7A5C-E212-83528C354854}"/>
          </ac:spMkLst>
        </pc:spChg>
      </pc:sldChg>
      <pc:sldChg chg="addSp delSp modSp mod">
        <pc:chgData name="Krzysztof Kanoniak" userId="95d478e4-6995-4870-851e-96bd1d2826d7" providerId="ADAL" clId="{733EDAA8-D0A1-4645-935F-85C3D2448123}" dt="2024-03-19T10:42:45.570" v="1379" actId="20577"/>
        <pc:sldMkLst>
          <pc:docMk/>
          <pc:sldMk cId="1486253703" sldId="279"/>
        </pc:sldMkLst>
        <pc:spChg chg="del mod">
          <ac:chgData name="Krzysztof Kanoniak" userId="95d478e4-6995-4870-851e-96bd1d2826d7" providerId="ADAL" clId="{733EDAA8-D0A1-4645-935F-85C3D2448123}" dt="2024-03-19T09:41:49.385" v="336" actId="478"/>
          <ac:spMkLst>
            <pc:docMk/>
            <pc:sldMk cId="1486253703" sldId="279"/>
            <ac:spMk id="4" creationId="{7F527199-85B7-FC77-AF87-57A91869AB89}"/>
          </ac:spMkLst>
        </pc:spChg>
        <pc:spChg chg="add del mod">
          <ac:chgData name="Krzysztof Kanoniak" userId="95d478e4-6995-4870-851e-96bd1d2826d7" providerId="ADAL" clId="{733EDAA8-D0A1-4645-935F-85C3D2448123}" dt="2024-03-19T10:41:19.663" v="1365" actId="478"/>
          <ac:spMkLst>
            <pc:docMk/>
            <pc:sldMk cId="1486253703" sldId="279"/>
            <ac:spMk id="8" creationId="{819D0995-5162-8B8C-E957-0C9FB4BC2183}"/>
          </ac:spMkLst>
        </pc:spChg>
        <pc:spChg chg="add del mod">
          <ac:chgData name="Krzysztof Kanoniak" userId="95d478e4-6995-4870-851e-96bd1d2826d7" providerId="ADAL" clId="{733EDAA8-D0A1-4645-935F-85C3D2448123}" dt="2024-03-19T10:41:18.217" v="1363" actId="478"/>
          <ac:spMkLst>
            <pc:docMk/>
            <pc:sldMk cId="1486253703" sldId="279"/>
            <ac:spMk id="13" creationId="{C9D99EC2-BDF1-9170-5D79-11A4B56B0520}"/>
          </ac:spMkLst>
        </pc:spChg>
        <pc:spChg chg="mod">
          <ac:chgData name="Krzysztof Kanoniak" userId="95d478e4-6995-4870-851e-96bd1d2826d7" providerId="ADAL" clId="{733EDAA8-D0A1-4645-935F-85C3D2448123}" dt="2024-03-19T10:41:46.028" v="1369" actId="1076"/>
          <ac:spMkLst>
            <pc:docMk/>
            <pc:sldMk cId="1486253703" sldId="279"/>
            <ac:spMk id="14" creationId="{C00E3000-B7F9-C018-0FBE-C6A81D5929C5}"/>
          </ac:spMkLst>
        </pc:spChg>
        <pc:spChg chg="add del mod">
          <ac:chgData name="Krzysztof Kanoniak" userId="95d478e4-6995-4870-851e-96bd1d2826d7" providerId="ADAL" clId="{733EDAA8-D0A1-4645-935F-85C3D2448123}" dt="2024-03-19T10:41:15.675" v="1360" actId="478"/>
          <ac:spMkLst>
            <pc:docMk/>
            <pc:sldMk cId="1486253703" sldId="279"/>
            <ac:spMk id="15" creationId="{201E22A7-FCD1-CBFF-AE0A-2E3E4D24A997}"/>
          </ac:spMkLst>
        </pc:spChg>
        <pc:spChg chg="del mod">
          <ac:chgData name="Krzysztof Kanoniak" userId="95d478e4-6995-4870-851e-96bd1d2826d7" providerId="ADAL" clId="{733EDAA8-D0A1-4645-935F-85C3D2448123}" dt="2024-03-19T10:41:12.807" v="1359" actId="478"/>
          <ac:spMkLst>
            <pc:docMk/>
            <pc:sldMk cId="1486253703" sldId="279"/>
            <ac:spMk id="16" creationId="{6CF5EA02-8144-E55E-B490-3EA6404895DD}"/>
          </ac:spMkLst>
        </pc:spChg>
        <pc:spChg chg="del">
          <ac:chgData name="Krzysztof Kanoniak" userId="95d478e4-6995-4870-851e-96bd1d2826d7" providerId="ADAL" clId="{733EDAA8-D0A1-4645-935F-85C3D2448123}" dt="2024-03-19T10:41:15.675" v="1360" actId="478"/>
          <ac:spMkLst>
            <pc:docMk/>
            <pc:sldMk cId="1486253703" sldId="279"/>
            <ac:spMk id="17" creationId="{19B62828-B880-FA53-EDA9-0906B50BCBEA}"/>
          </ac:spMkLst>
        </pc:spChg>
        <pc:spChg chg="del mod">
          <ac:chgData name="Krzysztof Kanoniak" userId="95d478e4-6995-4870-851e-96bd1d2826d7" providerId="ADAL" clId="{733EDAA8-D0A1-4645-935F-85C3D2448123}" dt="2024-03-19T09:42:14.424" v="344" actId="478"/>
          <ac:spMkLst>
            <pc:docMk/>
            <pc:sldMk cId="1486253703" sldId="279"/>
            <ac:spMk id="18" creationId="{33D5ED52-E641-ED98-BD13-58A99475D33B}"/>
          </ac:spMkLst>
        </pc:spChg>
        <pc:spChg chg="del mod">
          <ac:chgData name="Krzysztof Kanoniak" userId="95d478e4-6995-4870-851e-96bd1d2826d7" providerId="ADAL" clId="{733EDAA8-D0A1-4645-935F-85C3D2448123}" dt="2024-03-19T09:42:16.048" v="346" actId="478"/>
          <ac:spMkLst>
            <pc:docMk/>
            <pc:sldMk cId="1486253703" sldId="279"/>
            <ac:spMk id="19" creationId="{FF3F7A32-ED68-40DE-B246-C1D785FC05EA}"/>
          </ac:spMkLst>
        </pc:spChg>
        <pc:spChg chg="add del mod">
          <ac:chgData name="Krzysztof Kanoniak" userId="95d478e4-6995-4870-851e-96bd1d2826d7" providerId="ADAL" clId="{733EDAA8-D0A1-4645-935F-85C3D2448123}" dt="2024-03-19T10:42:21.792" v="1373" actId="478"/>
          <ac:spMkLst>
            <pc:docMk/>
            <pc:sldMk cId="1486253703" sldId="279"/>
            <ac:spMk id="20" creationId="{D5E55ECD-C868-CE91-746B-238DFE13E872}"/>
          </ac:spMkLst>
        </pc:spChg>
        <pc:spChg chg="add mod">
          <ac:chgData name="Krzysztof Kanoniak" userId="95d478e4-6995-4870-851e-96bd1d2826d7" providerId="ADAL" clId="{733EDAA8-D0A1-4645-935F-85C3D2448123}" dt="2024-03-19T10:42:45.570" v="1379" actId="20577"/>
          <ac:spMkLst>
            <pc:docMk/>
            <pc:sldMk cId="1486253703" sldId="279"/>
            <ac:spMk id="21" creationId="{1222DD0D-17E7-51EC-681E-EB9DEFA72035}"/>
          </ac:spMkLst>
        </pc:spChg>
        <pc:graphicFrameChg chg="mod">
          <ac:chgData name="Krzysztof Kanoniak" userId="95d478e4-6995-4870-851e-96bd1d2826d7" providerId="ADAL" clId="{733EDAA8-D0A1-4645-935F-85C3D2448123}" dt="2024-03-19T10:41:26.707" v="1366" actId="14100"/>
          <ac:graphicFrameMkLst>
            <pc:docMk/>
            <pc:sldMk cId="1486253703" sldId="279"/>
            <ac:graphicFrameMk id="2" creationId="{3CA2802F-EE33-E801-59BE-8E64D8A4FBE7}"/>
          </ac:graphicFrameMkLst>
        </pc:graphicFrameChg>
        <pc:graphicFrameChg chg="del">
          <ac:chgData name="Krzysztof Kanoniak" userId="95d478e4-6995-4870-851e-96bd1d2826d7" providerId="ADAL" clId="{733EDAA8-D0A1-4645-935F-85C3D2448123}" dt="2024-03-19T10:41:15.675" v="1360" actId="478"/>
          <ac:graphicFrameMkLst>
            <pc:docMk/>
            <pc:sldMk cId="1486253703" sldId="279"/>
            <ac:graphicFrameMk id="10" creationId="{3CA2802F-EE33-E801-59BE-8E64D8A4FBE7}"/>
          </ac:graphicFrameMkLst>
        </pc:graphicFrameChg>
        <pc:graphicFrameChg chg="del">
          <ac:chgData name="Krzysztof Kanoniak" userId="95d478e4-6995-4870-851e-96bd1d2826d7" providerId="ADAL" clId="{733EDAA8-D0A1-4645-935F-85C3D2448123}" dt="2024-03-19T10:41:15.675" v="1360" actId="478"/>
          <ac:graphicFrameMkLst>
            <pc:docMk/>
            <pc:sldMk cId="1486253703" sldId="279"/>
            <ac:graphicFrameMk id="11" creationId="{3CA2802F-EE33-E801-59BE-8E64D8A4FBE7}"/>
          </ac:graphicFrameMkLst>
        </pc:graphicFrameChg>
      </pc:sldChg>
      <pc:sldChg chg="addSp delSp modSp mod">
        <pc:chgData name="Krzysztof Kanoniak" userId="95d478e4-6995-4870-851e-96bd1d2826d7" providerId="ADAL" clId="{733EDAA8-D0A1-4645-935F-85C3D2448123}" dt="2024-03-19T10:44:08.210" v="1380" actId="20577"/>
        <pc:sldMkLst>
          <pc:docMk/>
          <pc:sldMk cId="1578384673" sldId="280"/>
        </pc:sldMkLst>
        <pc:spChg chg="del mod">
          <ac:chgData name="Krzysztof Kanoniak" userId="95d478e4-6995-4870-851e-96bd1d2826d7" providerId="ADAL" clId="{733EDAA8-D0A1-4645-935F-85C3D2448123}" dt="2024-03-19T09:30:47.620" v="160" actId="478"/>
          <ac:spMkLst>
            <pc:docMk/>
            <pc:sldMk cId="1578384673" sldId="280"/>
            <ac:spMk id="2" creationId="{FEDCF7A1-F873-0A2A-B8A9-90B97769029D}"/>
          </ac:spMkLst>
        </pc:spChg>
        <pc:spChg chg="del">
          <ac:chgData name="Krzysztof Kanoniak" userId="95d478e4-6995-4870-851e-96bd1d2826d7" providerId="ADAL" clId="{733EDAA8-D0A1-4645-935F-85C3D2448123}" dt="2024-03-19T09:30:57.908" v="162" actId="478"/>
          <ac:spMkLst>
            <pc:docMk/>
            <pc:sldMk cId="1578384673" sldId="280"/>
            <ac:spMk id="4" creationId="{DA21C23A-8847-90C1-340D-F20079997CE2}"/>
          </ac:spMkLst>
        </pc:spChg>
        <pc:spChg chg="mod">
          <ac:chgData name="Krzysztof Kanoniak" userId="95d478e4-6995-4870-851e-96bd1d2826d7" providerId="ADAL" clId="{733EDAA8-D0A1-4645-935F-85C3D2448123}" dt="2024-03-19T10:44:08.210" v="1380" actId="20577"/>
          <ac:spMkLst>
            <pc:docMk/>
            <pc:sldMk cId="1578384673" sldId="280"/>
            <ac:spMk id="7" creationId="{F9B89567-2C2B-3A16-DE02-BCC05F4BEB7A}"/>
          </ac:spMkLst>
        </pc:spChg>
        <pc:spChg chg="del">
          <ac:chgData name="Krzysztof Kanoniak" userId="95d478e4-6995-4870-851e-96bd1d2826d7" providerId="ADAL" clId="{733EDAA8-D0A1-4645-935F-85C3D2448123}" dt="2024-03-19T09:30:11.484" v="151" actId="478"/>
          <ac:spMkLst>
            <pc:docMk/>
            <pc:sldMk cId="1578384673" sldId="280"/>
            <ac:spMk id="8" creationId="{16286767-E18F-7A49-F654-0F24B7E49636}"/>
          </ac:spMkLst>
        </pc:spChg>
        <pc:spChg chg="del">
          <ac:chgData name="Krzysztof Kanoniak" userId="95d478e4-6995-4870-851e-96bd1d2826d7" providerId="ADAL" clId="{733EDAA8-D0A1-4645-935F-85C3D2448123}" dt="2024-03-19T09:30:11.484" v="151" actId="478"/>
          <ac:spMkLst>
            <pc:docMk/>
            <pc:sldMk cId="1578384673" sldId="280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0:57.908" v="162" actId="478"/>
          <ac:spMkLst>
            <pc:docMk/>
            <pc:sldMk cId="1578384673" sldId="280"/>
            <ac:spMk id="14" creationId="{40812B4D-0302-FA0E-E7B7-461895F395E6}"/>
          </ac:spMkLst>
        </pc:spChg>
        <pc:spChg chg="add mod">
          <ac:chgData name="Krzysztof Kanoniak" userId="95d478e4-6995-4870-851e-96bd1d2826d7" providerId="ADAL" clId="{733EDAA8-D0A1-4645-935F-85C3D2448123}" dt="2024-03-19T09:30:30.153" v="156" actId="2710"/>
          <ac:spMkLst>
            <pc:docMk/>
            <pc:sldMk cId="1578384673" sldId="280"/>
            <ac:spMk id="16" creationId="{72FAD0B8-F0C6-7358-9174-9D125C94E291}"/>
          </ac:spMkLst>
        </pc:spChg>
        <pc:spChg chg="add mod">
          <ac:chgData name="Krzysztof Kanoniak" userId="95d478e4-6995-4870-851e-96bd1d2826d7" providerId="ADAL" clId="{733EDAA8-D0A1-4645-935F-85C3D2448123}" dt="2024-03-19T09:30:12.826" v="152"/>
          <ac:spMkLst>
            <pc:docMk/>
            <pc:sldMk cId="1578384673" sldId="280"/>
            <ac:spMk id="17" creationId="{01398AF7-CCB1-03EF-D8ED-BF62764DB9C6}"/>
          </ac:spMkLst>
        </pc:spChg>
        <pc:spChg chg="add mod">
          <ac:chgData name="Krzysztof Kanoniak" userId="95d478e4-6995-4870-851e-96bd1d2826d7" providerId="ADAL" clId="{733EDAA8-D0A1-4645-935F-85C3D2448123}" dt="2024-03-19T09:30:55.610" v="161" actId="1076"/>
          <ac:spMkLst>
            <pc:docMk/>
            <pc:sldMk cId="1578384673" sldId="280"/>
            <ac:spMk id="18" creationId="{F4E0C8F9-3906-1B23-3625-5A675CCDEC7D}"/>
          </ac:spMkLst>
        </pc:spChg>
        <pc:spChg chg="add mod">
          <ac:chgData name="Krzysztof Kanoniak" userId="95d478e4-6995-4870-851e-96bd1d2826d7" providerId="ADAL" clId="{733EDAA8-D0A1-4645-935F-85C3D2448123}" dt="2024-03-19T09:31:08.050" v="164" actId="1076"/>
          <ac:spMkLst>
            <pc:docMk/>
            <pc:sldMk cId="1578384673" sldId="280"/>
            <ac:spMk id="19" creationId="{6D3AAD2E-3633-6A43-BBD2-E14A96015011}"/>
          </ac:spMkLst>
        </pc:spChg>
        <pc:spChg chg="add mod">
          <ac:chgData name="Krzysztof Kanoniak" userId="95d478e4-6995-4870-851e-96bd1d2826d7" providerId="ADAL" clId="{733EDAA8-D0A1-4645-935F-85C3D2448123}" dt="2024-03-19T09:31:08.050" v="164" actId="1076"/>
          <ac:spMkLst>
            <pc:docMk/>
            <pc:sldMk cId="1578384673" sldId="280"/>
            <ac:spMk id="20" creationId="{8B64F685-ADD5-9F34-4FF2-49B027E94957}"/>
          </ac:spMkLst>
        </pc:spChg>
      </pc:sldChg>
      <pc:sldChg chg="modSp mod">
        <pc:chgData name="Krzysztof Kanoniak" userId="95d478e4-6995-4870-851e-96bd1d2826d7" providerId="ADAL" clId="{733EDAA8-D0A1-4645-935F-85C3D2448123}" dt="2024-03-19T10:27:50.268" v="1110" actId="1036"/>
        <pc:sldMkLst>
          <pc:docMk/>
          <pc:sldMk cId="829783312" sldId="283"/>
        </pc:sldMkLst>
        <pc:spChg chg="mod">
          <ac:chgData name="Krzysztof Kanoniak" userId="95d478e4-6995-4870-851e-96bd1d2826d7" providerId="ADAL" clId="{733EDAA8-D0A1-4645-935F-85C3D2448123}" dt="2024-03-19T10:27:50.268" v="1110" actId="1036"/>
          <ac:spMkLst>
            <pc:docMk/>
            <pc:sldMk cId="829783312" sldId="283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7:50.268" v="1110" actId="1036"/>
          <ac:spMkLst>
            <pc:docMk/>
            <pc:sldMk cId="829783312" sldId="283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7:50.268" v="1110" actId="1036"/>
          <ac:cxnSpMkLst>
            <pc:docMk/>
            <pc:sldMk cId="829783312" sldId="283"/>
            <ac:cxnSpMk id="5" creationId="{3B5B93BD-1CD3-8BD3-5467-0FC1424C613D}"/>
          </ac:cxnSpMkLst>
        </pc:cxnChg>
      </pc:sldChg>
      <pc:sldChg chg="modSp mod">
        <pc:chgData name="Krzysztof Kanoniak" userId="95d478e4-6995-4870-851e-96bd1d2826d7" providerId="ADAL" clId="{733EDAA8-D0A1-4645-935F-85C3D2448123}" dt="2024-03-19T10:27:58.030" v="1120" actId="1036"/>
        <pc:sldMkLst>
          <pc:docMk/>
          <pc:sldMk cId="2211773357" sldId="284"/>
        </pc:sldMkLst>
        <pc:spChg chg="mod">
          <ac:chgData name="Krzysztof Kanoniak" userId="95d478e4-6995-4870-851e-96bd1d2826d7" providerId="ADAL" clId="{733EDAA8-D0A1-4645-935F-85C3D2448123}" dt="2024-03-19T10:27:58.030" v="1120" actId="1036"/>
          <ac:spMkLst>
            <pc:docMk/>
            <pc:sldMk cId="2211773357" sldId="284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7:58.030" v="1120" actId="1036"/>
          <ac:spMkLst>
            <pc:docMk/>
            <pc:sldMk cId="2211773357" sldId="284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7:58.030" v="1120" actId="1036"/>
          <ac:cxnSpMkLst>
            <pc:docMk/>
            <pc:sldMk cId="2211773357" sldId="284"/>
            <ac:cxnSpMk id="5" creationId="{3B5B93BD-1CD3-8BD3-5467-0FC1424C613D}"/>
          </ac:cxnSpMkLst>
        </pc:cxnChg>
      </pc:sldChg>
      <pc:sldChg chg="modSp mod">
        <pc:chgData name="Krzysztof Kanoniak" userId="95d478e4-6995-4870-851e-96bd1d2826d7" providerId="ADAL" clId="{733EDAA8-D0A1-4645-935F-85C3D2448123}" dt="2024-03-19T10:28:05.119" v="1130" actId="1036"/>
        <pc:sldMkLst>
          <pc:docMk/>
          <pc:sldMk cId="545074244" sldId="285"/>
        </pc:sldMkLst>
        <pc:spChg chg="mod">
          <ac:chgData name="Krzysztof Kanoniak" userId="95d478e4-6995-4870-851e-96bd1d2826d7" providerId="ADAL" clId="{733EDAA8-D0A1-4645-935F-85C3D2448123}" dt="2024-03-19T10:28:05.119" v="1130" actId="1036"/>
          <ac:spMkLst>
            <pc:docMk/>
            <pc:sldMk cId="545074244" sldId="285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8:05.119" v="1130" actId="1036"/>
          <ac:spMkLst>
            <pc:docMk/>
            <pc:sldMk cId="545074244" sldId="285"/>
            <ac:spMk id="10" creationId="{B1633878-D0D4-736D-3047-F70698BF64D3}"/>
          </ac:spMkLst>
        </pc:spChg>
        <pc:cxnChg chg="mod">
          <ac:chgData name="Krzysztof Kanoniak" userId="95d478e4-6995-4870-851e-96bd1d2826d7" providerId="ADAL" clId="{733EDAA8-D0A1-4645-935F-85C3D2448123}" dt="2024-03-19T10:28:05.119" v="1130" actId="1036"/>
          <ac:cxnSpMkLst>
            <pc:docMk/>
            <pc:sldMk cId="545074244" sldId="285"/>
            <ac:cxnSpMk id="5" creationId="{3B5B93BD-1CD3-8BD3-5467-0FC1424C613D}"/>
          </ac:cxnSpMkLst>
        </pc:cxnChg>
      </pc:sldChg>
      <pc:sldChg chg="addSp delSp modSp mod">
        <pc:chgData name="Krzysztof Kanoniak" userId="95d478e4-6995-4870-851e-96bd1d2826d7" providerId="ADAL" clId="{733EDAA8-D0A1-4645-935F-85C3D2448123}" dt="2024-03-19T09:54:39.565" v="552" actId="20577"/>
        <pc:sldMkLst>
          <pc:docMk/>
          <pc:sldMk cId="1456482412" sldId="286"/>
        </pc:sldMkLst>
        <pc:spChg chg="add mod">
          <ac:chgData name="Krzysztof Kanoniak" userId="95d478e4-6995-4870-851e-96bd1d2826d7" providerId="ADAL" clId="{733EDAA8-D0A1-4645-935F-85C3D2448123}" dt="2024-03-19T09:54:35.846" v="549" actId="20577"/>
          <ac:spMkLst>
            <pc:docMk/>
            <pc:sldMk cId="1456482412" sldId="286"/>
            <ac:spMk id="2" creationId="{C4029531-8BF3-048E-5747-D8DF4C7C5B34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4" creationId="{EC95F448-5A44-39B0-40FD-5FA17CB0CC18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8" creationId="{BB14AA8C-E001-34C8-4DAA-0654F9E956E0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1" creationId="{E7ACCAD5-801F-CCDE-6276-261D2CC458BD}"/>
          </ac:spMkLst>
        </pc:spChg>
        <pc:spChg chg="add del mod">
          <ac:chgData name="Krzysztof Kanoniak" userId="95d478e4-6995-4870-851e-96bd1d2826d7" providerId="ADAL" clId="{733EDAA8-D0A1-4645-935F-85C3D2448123}" dt="2024-03-19T09:47:48.889" v="410" actId="478"/>
          <ac:spMkLst>
            <pc:docMk/>
            <pc:sldMk cId="1456482412" sldId="286"/>
            <ac:spMk id="13" creationId="{A51BFD3B-CCC2-00DF-6013-9689B8BFC6E3}"/>
          </ac:spMkLst>
        </pc:spChg>
        <pc:spChg chg="add mod">
          <ac:chgData name="Krzysztof Kanoniak" userId="95d478e4-6995-4870-851e-96bd1d2826d7" providerId="ADAL" clId="{733EDAA8-D0A1-4645-935F-85C3D2448123}" dt="2024-03-19T09:54:38.014" v="550" actId="20577"/>
          <ac:spMkLst>
            <pc:docMk/>
            <pc:sldMk cId="1456482412" sldId="286"/>
            <ac:spMk id="14" creationId="{7EF7D209-2B7C-3DBA-A94D-B45832F881AB}"/>
          </ac:spMkLst>
        </pc:spChg>
        <pc:spChg chg="add del mod">
          <ac:chgData name="Krzysztof Kanoniak" userId="95d478e4-6995-4870-851e-96bd1d2826d7" providerId="ADAL" clId="{733EDAA8-D0A1-4645-935F-85C3D2448123}" dt="2024-03-19T09:47:50.472" v="412" actId="478"/>
          <ac:spMkLst>
            <pc:docMk/>
            <pc:sldMk cId="1456482412" sldId="286"/>
            <ac:spMk id="15" creationId="{D5E42C3E-F632-79D1-213F-61CFD2823233}"/>
          </ac:spMkLst>
        </pc:spChg>
        <pc:spChg chg="add mod">
          <ac:chgData name="Krzysztof Kanoniak" userId="95d478e4-6995-4870-851e-96bd1d2826d7" providerId="ADAL" clId="{733EDAA8-D0A1-4645-935F-85C3D2448123}" dt="2024-03-19T09:54:38.741" v="551" actId="20577"/>
          <ac:spMkLst>
            <pc:docMk/>
            <pc:sldMk cId="1456482412" sldId="286"/>
            <ac:spMk id="16" creationId="{BA726FE8-B4AB-F795-DEEB-8BC537F9C077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18" creationId="{B5084B50-C2A1-1463-FB31-C3FAEF2FFB04}"/>
          </ac:spMkLst>
        </pc:spChg>
        <pc:spChg chg="del">
          <ac:chgData name="Krzysztof Kanoniak" userId="95d478e4-6995-4870-851e-96bd1d2826d7" providerId="ADAL" clId="{733EDAA8-D0A1-4645-935F-85C3D2448123}" dt="2024-03-19T09:44:37.678" v="375" actId="478"/>
          <ac:spMkLst>
            <pc:docMk/>
            <pc:sldMk cId="1456482412" sldId="286"/>
            <ac:spMk id="19" creationId="{0817135E-769F-6C47-1C91-7656239DBED2}"/>
          </ac:spMkLst>
        </pc:spChg>
        <pc:spChg chg="del">
          <ac:chgData name="Krzysztof Kanoniak" userId="95d478e4-6995-4870-851e-96bd1d2826d7" providerId="ADAL" clId="{733EDAA8-D0A1-4645-935F-85C3D2448123}" dt="2024-03-19T09:44:38.253" v="376" actId="478"/>
          <ac:spMkLst>
            <pc:docMk/>
            <pc:sldMk cId="1456482412" sldId="286"/>
            <ac:spMk id="20" creationId="{815499C4-A83A-C80B-893A-D1F8ED6BFAE5}"/>
          </ac:spMkLst>
        </pc:spChg>
        <pc:spChg chg="del mod">
          <ac:chgData name="Krzysztof Kanoniak" userId="95d478e4-6995-4870-851e-96bd1d2826d7" providerId="ADAL" clId="{733EDAA8-D0A1-4645-935F-85C3D2448123}" dt="2024-03-19T09:44:38.998" v="377" actId="478"/>
          <ac:spMkLst>
            <pc:docMk/>
            <pc:sldMk cId="1456482412" sldId="286"/>
            <ac:spMk id="21" creationId="{BE6A8AED-1032-A916-7D38-3D1AFFE2DE8E}"/>
          </ac:spMkLst>
        </pc:spChg>
        <pc:spChg chg="del">
          <ac:chgData name="Krzysztof Kanoniak" userId="95d478e4-6995-4870-851e-96bd1d2826d7" providerId="ADAL" clId="{733EDAA8-D0A1-4645-935F-85C3D2448123}" dt="2024-03-19T09:44:06.127" v="367" actId="478"/>
          <ac:spMkLst>
            <pc:docMk/>
            <pc:sldMk cId="1456482412" sldId="286"/>
            <ac:spMk id="22" creationId="{D37D0B46-31D2-114A-2E8B-0FA30918ECD5}"/>
          </ac:spMkLst>
        </pc:spChg>
        <pc:spChg chg="add mod">
          <ac:chgData name="Krzysztof Kanoniak" userId="95d478e4-6995-4870-851e-96bd1d2826d7" providerId="ADAL" clId="{733EDAA8-D0A1-4645-935F-85C3D2448123}" dt="2024-03-19T09:54:39.565" v="552" actId="20577"/>
          <ac:spMkLst>
            <pc:docMk/>
            <pc:sldMk cId="1456482412" sldId="286"/>
            <ac:spMk id="23" creationId="{687C0533-F6E7-B7A9-CE11-7EC142B6795D}"/>
          </ac:spMkLst>
        </pc:spChg>
        <pc:spChg chg="del">
          <ac:chgData name="Krzysztof Kanoniak" userId="95d478e4-6995-4870-851e-96bd1d2826d7" providerId="ADAL" clId="{733EDAA8-D0A1-4645-935F-85C3D2448123}" dt="2024-03-19T09:43:40.339" v="362" actId="478"/>
          <ac:spMkLst>
            <pc:docMk/>
            <pc:sldMk cId="1456482412" sldId="286"/>
            <ac:spMk id="27" creationId="{EE0543BA-51C0-B482-AF43-7B6EC77240EE}"/>
          </ac:spMkLst>
        </pc:spChg>
        <pc:spChg chg="del mod">
          <ac:chgData name="Krzysztof Kanoniak" userId="95d478e4-6995-4870-851e-96bd1d2826d7" providerId="ADAL" clId="{733EDAA8-D0A1-4645-935F-85C3D2448123}" dt="2024-03-19T09:45:19.137" v="387" actId="478"/>
          <ac:spMkLst>
            <pc:docMk/>
            <pc:sldMk cId="1456482412" sldId="286"/>
            <ac:spMk id="28" creationId="{77008AFD-7B6A-98C4-83A5-A3F2E52F0196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29" creationId="{8BF22366-EA69-5EED-C00B-BC27E094F6CD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30" creationId="{6FA9E89A-22EC-89DD-4484-512BCFDE517E}"/>
          </ac:spMkLst>
        </pc:spChg>
        <pc:spChg chg="del mod">
          <ac:chgData name="Krzysztof Kanoniak" userId="95d478e4-6995-4870-851e-96bd1d2826d7" providerId="ADAL" clId="{733EDAA8-D0A1-4645-935F-85C3D2448123}" dt="2024-03-19T09:45:20.512" v="389" actId="478"/>
          <ac:spMkLst>
            <pc:docMk/>
            <pc:sldMk cId="1456482412" sldId="286"/>
            <ac:spMk id="31" creationId="{6E63FAB7-B304-351C-A85F-399D4998D939}"/>
          </ac:spMkLst>
        </pc:spChg>
        <pc:spChg chg="del mod">
          <ac:chgData name="Krzysztof Kanoniak" userId="95d478e4-6995-4870-851e-96bd1d2826d7" providerId="ADAL" clId="{733EDAA8-D0A1-4645-935F-85C3D2448123}" dt="2024-03-19T09:45:21.847" v="391" actId="478"/>
          <ac:spMkLst>
            <pc:docMk/>
            <pc:sldMk cId="1456482412" sldId="286"/>
            <ac:spMk id="32" creationId="{F2FD4C99-6286-53E5-11B8-6159D04D317D}"/>
          </ac:spMkLst>
        </pc:spChg>
        <pc:spChg chg="mod">
          <ac:chgData name="Krzysztof Kanoniak" userId="95d478e4-6995-4870-851e-96bd1d2826d7" providerId="ADAL" clId="{733EDAA8-D0A1-4645-935F-85C3D2448123}" dt="2024-03-19T09:49:31.340" v="512" actId="1035"/>
          <ac:spMkLst>
            <pc:docMk/>
            <pc:sldMk cId="1456482412" sldId="286"/>
            <ac:spMk id="33" creationId="{6253BD80-2BFB-93BF-4298-AD6FBC345569}"/>
          </ac:spMkLst>
        </pc:spChg>
        <pc:spChg chg="del mod">
          <ac:chgData name="Krzysztof Kanoniak" userId="95d478e4-6995-4870-851e-96bd1d2826d7" providerId="ADAL" clId="{733EDAA8-D0A1-4645-935F-85C3D2448123}" dt="2024-03-19T09:44:08.103" v="369" actId="478"/>
          <ac:spMkLst>
            <pc:docMk/>
            <pc:sldMk cId="1456482412" sldId="286"/>
            <ac:spMk id="34" creationId="{0AA57E63-86C1-58D3-8843-91EA262C65CC}"/>
          </ac:spMkLst>
        </pc:spChg>
        <pc:spChg chg="del mod">
          <ac:chgData name="Krzysztof Kanoniak" userId="95d478e4-6995-4870-851e-96bd1d2826d7" providerId="ADAL" clId="{733EDAA8-D0A1-4645-935F-85C3D2448123}" dt="2024-03-19T09:44:10.337" v="371" actId="478"/>
          <ac:spMkLst>
            <pc:docMk/>
            <pc:sldMk cId="1456482412" sldId="286"/>
            <ac:spMk id="35" creationId="{3F899ADB-F5C0-0B29-66FF-1795EA289A20}"/>
          </ac:spMkLst>
        </pc:spChg>
        <pc:cxnChg chg="mod">
          <ac:chgData name="Krzysztof Kanoniak" userId="95d478e4-6995-4870-851e-96bd1d2826d7" providerId="ADAL" clId="{733EDAA8-D0A1-4645-935F-85C3D2448123}" dt="2024-03-19T09:49:31.340" v="512" actId="1035"/>
          <ac:cxnSpMkLst>
            <pc:docMk/>
            <pc:sldMk cId="1456482412" sldId="286"/>
            <ac:cxnSpMk id="17" creationId="{DD60E459-8160-BCC7-0D4D-2294F0382814}"/>
          </ac:cxnSpMkLst>
        </pc:cxnChg>
      </pc:sldChg>
      <pc:sldChg chg="addSp delSp modSp mod">
        <pc:chgData name="Krzysztof Kanoniak" userId="95d478e4-6995-4870-851e-96bd1d2826d7" providerId="ADAL" clId="{733EDAA8-D0A1-4645-935F-85C3D2448123}" dt="2024-03-19T09:51:39.841" v="539" actId="1076"/>
        <pc:sldMkLst>
          <pc:docMk/>
          <pc:sldMk cId="2718325146" sldId="287"/>
        </pc:sldMkLst>
        <pc:spChg chg="mod">
          <ac:chgData name="Krzysztof Kanoniak" userId="95d478e4-6995-4870-851e-96bd1d2826d7" providerId="ADAL" clId="{733EDAA8-D0A1-4645-935F-85C3D2448123}" dt="2024-03-19T09:51:32.705" v="537" actId="1076"/>
          <ac:spMkLst>
            <pc:docMk/>
            <pc:sldMk cId="2718325146" sldId="287"/>
            <ac:spMk id="2" creationId="{68052BCB-7B76-B016-3AA5-AF6890F1ABF2}"/>
          </ac:spMkLst>
        </pc:spChg>
        <pc:spChg chg="mod">
          <ac:chgData name="Krzysztof Kanoniak" userId="95d478e4-6995-4870-851e-96bd1d2826d7" providerId="ADAL" clId="{733EDAA8-D0A1-4645-935F-85C3D2448123}" dt="2024-03-19T09:51:35.970" v="538" actId="1076"/>
          <ac:spMkLst>
            <pc:docMk/>
            <pc:sldMk cId="2718325146" sldId="287"/>
            <ac:spMk id="4" creationId="{F8E6ECFA-6C17-E494-0A89-95A4A99B58A1}"/>
          </ac:spMkLst>
        </pc:spChg>
        <pc:spChg chg="mod">
          <ac:chgData name="Krzysztof Kanoniak" userId="95d478e4-6995-4870-851e-96bd1d2826d7" providerId="ADAL" clId="{733EDAA8-D0A1-4645-935F-85C3D2448123}" dt="2024-03-19T09:51:39.841" v="539" actId="1076"/>
          <ac:spMkLst>
            <pc:docMk/>
            <pc:sldMk cId="2718325146" sldId="287"/>
            <ac:spMk id="8" creationId="{35BDDBD8-2FAE-6B1E-5507-196C9C9BC3AC}"/>
          </ac:spMkLst>
        </pc:spChg>
        <pc:spChg chg="del mod">
          <ac:chgData name="Krzysztof Kanoniak" userId="95d478e4-6995-4870-851e-96bd1d2826d7" providerId="ADAL" clId="{733EDAA8-D0A1-4645-935F-85C3D2448123}" dt="2024-03-19T09:50:33.210" v="532" actId="478"/>
          <ac:spMkLst>
            <pc:docMk/>
            <pc:sldMk cId="2718325146" sldId="287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09:51:10.921" v="536" actId="20577"/>
          <ac:spMkLst>
            <pc:docMk/>
            <pc:sldMk cId="2718325146" sldId="287"/>
            <ac:spMk id="11" creationId="{BCB56945-DEDB-5E1C-6241-475015258D81}"/>
          </ac:spMkLst>
        </pc:spChg>
        <pc:spChg chg="add mod">
          <ac:chgData name="Krzysztof Kanoniak" userId="95d478e4-6995-4870-851e-96bd1d2826d7" providerId="ADAL" clId="{733EDAA8-D0A1-4645-935F-85C3D2448123}" dt="2024-03-19T09:50:24.340" v="528" actId="1076"/>
          <ac:spMkLst>
            <pc:docMk/>
            <pc:sldMk cId="2718325146" sldId="287"/>
            <ac:spMk id="13" creationId="{9B5D5720-E477-B837-3945-19038AED486F}"/>
          </ac:spMkLst>
        </pc:spChg>
        <pc:spChg chg="add mod">
          <ac:chgData name="Krzysztof Kanoniak" userId="95d478e4-6995-4870-851e-96bd1d2826d7" providerId="ADAL" clId="{733EDAA8-D0A1-4645-935F-85C3D2448123}" dt="2024-03-19T09:50:45.640" v="533" actId="1076"/>
          <ac:spMkLst>
            <pc:docMk/>
            <pc:sldMk cId="2718325146" sldId="287"/>
            <ac:spMk id="14" creationId="{E6FCE9D5-6455-CC00-2081-181E5F3F3B09}"/>
          </ac:spMkLst>
        </pc:spChg>
        <pc:spChg chg="mod">
          <ac:chgData name="Krzysztof Kanoniak" userId="95d478e4-6995-4870-851e-96bd1d2826d7" providerId="ADAL" clId="{733EDAA8-D0A1-4645-935F-85C3D2448123}" dt="2024-03-19T09:51:32.705" v="537" actId="1076"/>
          <ac:spMkLst>
            <pc:docMk/>
            <pc:sldMk cId="2718325146" sldId="287"/>
            <ac:spMk id="18" creationId="{B5084B50-C2A1-1463-FB31-C3FAEF2FFB04}"/>
          </ac:spMkLst>
        </pc:spChg>
        <pc:spChg chg="mod">
          <ac:chgData name="Krzysztof Kanoniak" userId="95d478e4-6995-4870-851e-96bd1d2826d7" providerId="ADAL" clId="{733EDAA8-D0A1-4645-935F-85C3D2448123}" dt="2024-03-19T09:51:35.970" v="538" actId="1076"/>
          <ac:spMkLst>
            <pc:docMk/>
            <pc:sldMk cId="2718325146" sldId="287"/>
            <ac:spMk id="20" creationId="{815499C4-A83A-C80B-893A-D1F8ED6BFAE5}"/>
          </ac:spMkLst>
        </pc:spChg>
        <pc:spChg chg="mod">
          <ac:chgData name="Krzysztof Kanoniak" userId="95d478e4-6995-4870-851e-96bd1d2826d7" providerId="ADAL" clId="{733EDAA8-D0A1-4645-935F-85C3D2448123}" dt="2024-03-19T09:51:39.841" v="539" actId="1076"/>
          <ac:spMkLst>
            <pc:docMk/>
            <pc:sldMk cId="2718325146" sldId="287"/>
            <ac:spMk id="21" creationId="{BE6A8AED-1032-A916-7D38-3D1AFFE2DE8E}"/>
          </ac:spMkLst>
        </pc:spChg>
        <pc:spChg chg="del mod">
          <ac:chgData name="Krzysztof Kanoniak" userId="95d478e4-6995-4870-851e-96bd1d2826d7" providerId="ADAL" clId="{733EDAA8-D0A1-4645-935F-85C3D2448123}" dt="2024-03-19T09:49:49.815" v="516" actId="478"/>
          <ac:spMkLst>
            <pc:docMk/>
            <pc:sldMk cId="2718325146" sldId="287"/>
            <ac:spMk id="24" creationId="{B3466B76-C193-89D7-9CD5-1B997E2B859C}"/>
          </ac:spMkLst>
        </pc:spChg>
        <pc:spChg chg="del mod">
          <ac:chgData name="Krzysztof Kanoniak" userId="95d478e4-6995-4870-851e-96bd1d2826d7" providerId="ADAL" clId="{733EDAA8-D0A1-4645-935F-85C3D2448123}" dt="2024-03-19T09:50:17.313" v="527" actId="478"/>
          <ac:spMkLst>
            <pc:docMk/>
            <pc:sldMk cId="2718325146" sldId="287"/>
            <ac:spMk id="25" creationId="{9EAFDD33-CE1B-DD23-2310-FB87CFBA758C}"/>
          </ac:spMkLst>
        </pc:spChg>
      </pc:sldChg>
      <pc:sldChg chg="modSp mod">
        <pc:chgData name="Krzysztof Kanoniak" userId="95d478e4-6995-4870-851e-96bd1d2826d7" providerId="ADAL" clId="{733EDAA8-D0A1-4645-935F-85C3D2448123}" dt="2024-03-19T10:34:27.600" v="1320" actId="113"/>
        <pc:sldMkLst>
          <pc:docMk/>
          <pc:sldMk cId="482013877" sldId="288"/>
        </pc:sldMkLst>
        <pc:spChg chg="mod">
          <ac:chgData name="Krzysztof Kanoniak" userId="95d478e4-6995-4870-851e-96bd1d2826d7" providerId="ADAL" clId="{733EDAA8-D0A1-4645-935F-85C3D2448123}" dt="2024-03-19T10:34:27.600" v="1320" actId="113"/>
          <ac:spMkLst>
            <pc:docMk/>
            <pc:sldMk cId="482013877" sldId="288"/>
            <ac:spMk id="10" creationId="{B1633878-D0D4-736D-3047-F70698BF64D3}"/>
          </ac:spMkLst>
        </pc:spChg>
      </pc:sldChg>
      <pc:sldChg chg="addSp delSp modSp add mod ord">
        <pc:chgData name="Krzysztof Kanoniak" userId="95d478e4-6995-4870-851e-96bd1d2826d7" providerId="ADAL" clId="{733EDAA8-D0A1-4645-935F-85C3D2448123}" dt="2024-03-19T09:39:02.043" v="313" actId="1076"/>
        <pc:sldMkLst>
          <pc:docMk/>
          <pc:sldMk cId="2615537160" sldId="289"/>
        </pc:sldMkLst>
        <pc:spChg chg="del mod">
          <ac:chgData name="Krzysztof Kanoniak" userId="95d478e4-6995-4870-851e-96bd1d2826d7" providerId="ADAL" clId="{733EDAA8-D0A1-4645-935F-85C3D2448123}" dt="2024-03-19T09:32:47.497" v="190" actId="478"/>
          <ac:spMkLst>
            <pc:docMk/>
            <pc:sldMk cId="2615537160" sldId="289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09:33:56.643" v="199" actId="478"/>
          <ac:spMkLst>
            <pc:docMk/>
            <pc:sldMk cId="2615537160" sldId="289"/>
            <ac:spMk id="10" creationId="{B1633878-D0D4-736D-3047-F70698BF64D3}"/>
          </ac:spMkLst>
        </pc:spChg>
        <pc:spChg chg="del">
          <ac:chgData name="Krzysztof Kanoniak" userId="95d478e4-6995-4870-851e-96bd1d2826d7" providerId="ADAL" clId="{733EDAA8-D0A1-4645-935F-85C3D2448123}" dt="2024-03-19T09:36:37.085" v="267" actId="478"/>
          <ac:spMkLst>
            <pc:docMk/>
            <pc:sldMk cId="2615537160" sldId="289"/>
            <ac:spMk id="11" creationId="{2C93BFE0-F964-A226-A549-5C5FFAD0C9DC}"/>
          </ac:spMkLst>
        </pc:spChg>
        <pc:spChg chg="mod">
          <ac:chgData name="Krzysztof Kanoniak" userId="95d478e4-6995-4870-851e-96bd1d2826d7" providerId="ADAL" clId="{733EDAA8-D0A1-4645-935F-85C3D2448123}" dt="2024-03-19T09:36:57.661" v="271" actId="6549"/>
          <ac:spMkLst>
            <pc:docMk/>
            <pc:sldMk cId="2615537160" sldId="289"/>
            <ac:spMk id="12" creationId="{31438E36-EB23-3D4A-5D54-E031F839371B}"/>
          </ac:spMkLst>
        </pc:spChg>
        <pc:spChg chg="add mod">
          <ac:chgData name="Krzysztof Kanoniak" userId="95d478e4-6995-4870-851e-96bd1d2826d7" providerId="ADAL" clId="{733EDAA8-D0A1-4645-935F-85C3D2448123}" dt="2024-03-19T09:37:46.328" v="300" actId="1036"/>
          <ac:spMkLst>
            <pc:docMk/>
            <pc:sldMk cId="2615537160" sldId="289"/>
            <ac:spMk id="14" creationId="{ED8232A6-91B6-F76C-4ED9-37C5F566192D}"/>
          </ac:spMkLst>
        </pc:spChg>
        <pc:spChg chg="add mod">
          <ac:chgData name="Krzysztof Kanoniak" userId="95d478e4-6995-4870-851e-96bd1d2826d7" providerId="ADAL" clId="{733EDAA8-D0A1-4645-935F-85C3D2448123}" dt="2024-03-19T09:37:46.328" v="300" actId="1036"/>
          <ac:spMkLst>
            <pc:docMk/>
            <pc:sldMk cId="2615537160" sldId="289"/>
            <ac:spMk id="15" creationId="{23BEF2CC-2C1B-C001-C5AB-47A0DDCE2F32}"/>
          </ac:spMkLst>
        </pc:spChg>
        <pc:spChg chg="mod">
          <ac:chgData name="Krzysztof Kanoniak" userId="95d478e4-6995-4870-851e-96bd1d2826d7" providerId="ADAL" clId="{733EDAA8-D0A1-4645-935F-85C3D2448123}" dt="2024-03-19T09:37:13.289" v="275" actId="207"/>
          <ac:spMkLst>
            <pc:docMk/>
            <pc:sldMk cId="2615537160" sldId="289"/>
            <ac:spMk id="20" creationId="{C17740B9-87F1-07A9-182E-3DBBB499E713}"/>
          </ac:spMkLst>
        </pc:spChg>
        <pc:grpChg chg="del">
          <ac:chgData name="Krzysztof Kanoniak" userId="95d478e4-6995-4870-851e-96bd1d2826d7" providerId="ADAL" clId="{733EDAA8-D0A1-4645-935F-85C3D2448123}" dt="2024-03-19T09:37:00.621" v="272" actId="478"/>
          <ac:grpSpMkLst>
            <pc:docMk/>
            <pc:sldMk cId="2615537160" sldId="289"/>
            <ac:grpSpMk id="13" creationId="{A16BCB93-5722-E6A8-2063-A6D50C3C22AC}"/>
          </ac:grpSpMkLst>
        </pc:grpChg>
        <pc:grpChg chg="add mod">
          <ac:chgData name="Krzysztof Kanoniak" userId="95d478e4-6995-4870-851e-96bd1d2826d7" providerId="ADAL" clId="{733EDAA8-D0A1-4645-935F-85C3D2448123}" dt="2024-03-19T09:37:02.139" v="273"/>
          <ac:grpSpMkLst>
            <pc:docMk/>
            <pc:sldMk cId="2615537160" sldId="289"/>
            <ac:grpSpMk id="17" creationId="{32B0D03F-6332-05D7-ED15-2A11867904EC}"/>
          </ac:grpSpMkLst>
        </pc:grpChg>
        <pc:picChg chg="add del mod">
          <ac:chgData name="Krzysztof Kanoniak" userId="95d478e4-6995-4870-851e-96bd1d2826d7" providerId="ADAL" clId="{733EDAA8-D0A1-4645-935F-85C3D2448123}" dt="2024-03-19T09:38:32.204" v="306" actId="478"/>
          <ac:picMkLst>
            <pc:docMk/>
            <pc:sldMk cId="2615537160" sldId="289"/>
            <ac:picMk id="4" creationId="{7A27B43C-B10B-5082-D2B3-A3F97D6BDD90}"/>
          </ac:picMkLst>
        </pc:picChg>
        <pc:picChg chg="del">
          <ac:chgData name="Krzysztof Kanoniak" userId="95d478e4-6995-4870-851e-96bd1d2826d7" providerId="ADAL" clId="{733EDAA8-D0A1-4645-935F-85C3D2448123}" dt="2024-03-19T09:33:54.177" v="196" actId="478"/>
          <ac:picMkLst>
            <pc:docMk/>
            <pc:sldMk cId="2615537160" sldId="289"/>
            <ac:picMk id="9" creationId="{8F67BF19-E808-CBE3-3313-C7693FE4C008}"/>
          </ac:picMkLst>
        </pc:picChg>
        <pc:picChg chg="add del mod">
          <ac:chgData name="Krzysztof Kanoniak" userId="95d478e4-6995-4870-851e-96bd1d2826d7" providerId="ADAL" clId="{733EDAA8-D0A1-4645-935F-85C3D2448123}" dt="2024-03-19T09:36:48.114" v="269" actId="478"/>
          <ac:picMkLst>
            <pc:docMk/>
            <pc:sldMk cId="2615537160" sldId="289"/>
            <ac:picMk id="16" creationId="{E05CB556-DB58-A704-3125-C57948D2A130}"/>
          </ac:picMkLst>
        </pc:picChg>
        <pc:picChg chg="mod">
          <ac:chgData name="Krzysztof Kanoniak" userId="95d478e4-6995-4870-851e-96bd1d2826d7" providerId="ADAL" clId="{733EDAA8-D0A1-4645-935F-85C3D2448123}" dt="2024-03-19T09:37:09.232" v="274" actId="207"/>
          <ac:picMkLst>
            <pc:docMk/>
            <pc:sldMk cId="2615537160" sldId="289"/>
            <ac:picMk id="19" creationId="{A86ADB63-6985-B69E-3CA9-EC2F7330D4FD}"/>
          </ac:picMkLst>
        </pc:picChg>
        <pc:picChg chg="add del mod">
          <ac:chgData name="Krzysztof Kanoniak" userId="95d478e4-6995-4870-851e-96bd1d2826d7" providerId="ADAL" clId="{733EDAA8-D0A1-4645-935F-85C3D2448123}" dt="2024-03-19T09:38:31.495" v="305" actId="478"/>
          <ac:picMkLst>
            <pc:docMk/>
            <pc:sldMk cId="2615537160" sldId="289"/>
            <ac:picMk id="22" creationId="{8AAEBCEE-6237-9620-4B2F-461201163BC9}"/>
          </ac:picMkLst>
        </pc:picChg>
        <pc:picChg chg="add mod">
          <ac:chgData name="Krzysztof Kanoniak" userId="95d478e4-6995-4870-851e-96bd1d2826d7" providerId="ADAL" clId="{733EDAA8-D0A1-4645-935F-85C3D2448123}" dt="2024-03-19T09:39:02.043" v="313" actId="1076"/>
          <ac:picMkLst>
            <pc:docMk/>
            <pc:sldMk cId="2615537160" sldId="289"/>
            <ac:picMk id="24" creationId="{B94B013A-CCE1-D80B-40EE-364BEA2E2834}"/>
          </ac:picMkLst>
        </pc:picChg>
        <pc:cxnChg chg="del">
          <ac:chgData name="Krzysztof Kanoniak" userId="95d478e4-6995-4870-851e-96bd1d2826d7" providerId="ADAL" clId="{733EDAA8-D0A1-4645-935F-85C3D2448123}" dt="2024-03-19T09:33:57.354" v="200" actId="478"/>
          <ac:cxnSpMkLst>
            <pc:docMk/>
            <pc:sldMk cId="2615537160" sldId="289"/>
            <ac:cxnSpMk id="5" creationId="{3B5B93BD-1CD3-8BD3-5467-0FC1424C613D}"/>
          </ac:cxnSpMkLst>
        </pc:cxnChg>
        <pc:cxnChg chg="add mod">
          <ac:chgData name="Krzysztof Kanoniak" userId="95d478e4-6995-4870-851e-96bd1d2826d7" providerId="ADAL" clId="{733EDAA8-D0A1-4645-935F-85C3D2448123}" dt="2024-03-19T09:37:46.328" v="300" actId="1036"/>
          <ac:cxnSpMkLst>
            <pc:docMk/>
            <pc:sldMk cId="2615537160" sldId="289"/>
            <ac:cxnSpMk id="8" creationId="{542F06B7-8E87-A935-08C9-9A29FFC869B9}"/>
          </ac:cxnSpMkLst>
        </pc:cxnChg>
        <pc:cxnChg chg="mod">
          <ac:chgData name="Krzysztof Kanoniak" userId="95d478e4-6995-4870-851e-96bd1d2826d7" providerId="ADAL" clId="{733EDAA8-D0A1-4645-935F-85C3D2448123}" dt="2024-03-19T09:37:19.201" v="276" actId="208"/>
          <ac:cxnSpMkLst>
            <pc:docMk/>
            <pc:sldMk cId="2615537160" sldId="289"/>
            <ac:cxnSpMk id="18" creationId="{D7E45766-050D-E326-3A8A-326D7D696A21}"/>
          </ac:cxnSpMkLst>
        </pc:cxnChg>
      </pc:sldChg>
      <pc:sldChg chg="addSp delSp modSp add mod setBg">
        <pc:chgData name="Krzysztof Kanoniak" userId="95d478e4-6995-4870-851e-96bd1d2826d7" providerId="ADAL" clId="{733EDAA8-D0A1-4645-935F-85C3D2448123}" dt="2024-03-19T10:00:28.623" v="619" actId="20577"/>
        <pc:sldMkLst>
          <pc:docMk/>
          <pc:sldMk cId="2741742770" sldId="290"/>
        </pc:sldMkLst>
        <pc:spChg chg="add del mod">
          <ac:chgData name="Krzysztof Kanoniak" userId="95d478e4-6995-4870-851e-96bd1d2826d7" providerId="ADAL" clId="{733EDAA8-D0A1-4645-935F-85C3D2448123}" dt="2024-03-19T09:52:37.359" v="542" actId="478"/>
          <ac:spMkLst>
            <pc:docMk/>
            <pc:sldMk cId="2741742770" sldId="290"/>
            <ac:spMk id="2" creationId="{FF6291FB-47ED-0BAB-3911-8CBE06802014}"/>
          </ac:spMkLst>
        </pc:spChg>
        <pc:spChg chg="mod">
          <ac:chgData name="Krzysztof Kanoniak" userId="95d478e4-6995-4870-851e-96bd1d2826d7" providerId="ADAL" clId="{733EDAA8-D0A1-4645-935F-85C3D2448123}" dt="2024-03-19T10:00:28.623" v="619" actId="20577"/>
          <ac:spMkLst>
            <pc:docMk/>
            <pc:sldMk cId="2741742770" sldId="290"/>
            <ac:spMk id="14" creationId="{ED8232A6-91B6-F76C-4ED9-37C5F566192D}"/>
          </ac:spMkLst>
        </pc:spChg>
        <pc:spChg chg="mod">
          <ac:chgData name="Krzysztof Kanoniak" userId="95d478e4-6995-4870-851e-96bd1d2826d7" providerId="ADAL" clId="{733EDAA8-D0A1-4645-935F-85C3D2448123}" dt="2024-03-19T10:00:04.390" v="617" actId="207"/>
          <ac:spMkLst>
            <pc:docMk/>
            <pc:sldMk cId="2741742770" sldId="290"/>
            <ac:spMk id="15" creationId="{23BEF2CC-2C1B-C001-C5AB-47A0DDCE2F32}"/>
          </ac:spMkLst>
        </pc:spChg>
        <pc:cxnChg chg="mod">
          <ac:chgData name="Krzysztof Kanoniak" userId="95d478e4-6995-4870-851e-96bd1d2826d7" providerId="ADAL" clId="{733EDAA8-D0A1-4645-935F-85C3D2448123}" dt="2024-03-19T09:59:50.627" v="615" actId="692"/>
          <ac:cxnSpMkLst>
            <pc:docMk/>
            <pc:sldMk cId="2741742770" sldId="290"/>
            <ac:cxnSpMk id="8" creationId="{542F06B7-8E87-A935-08C9-9A29FFC869B9}"/>
          </ac:cxnSpMkLst>
        </pc:cxnChg>
      </pc:sldChg>
      <pc:sldChg chg="addSp delSp modSp add mod">
        <pc:chgData name="Krzysztof Kanoniak" userId="95d478e4-6995-4870-851e-96bd1d2826d7" providerId="ADAL" clId="{733EDAA8-D0A1-4645-935F-85C3D2448123}" dt="2024-03-19T09:58:28.285" v="612" actId="14100"/>
        <pc:sldMkLst>
          <pc:docMk/>
          <pc:sldMk cId="1597868863" sldId="291"/>
        </pc:sldMkLst>
        <pc:spChg chg="add del mod">
          <ac:chgData name="Krzysztof Kanoniak" userId="95d478e4-6995-4870-851e-96bd1d2826d7" providerId="ADAL" clId="{733EDAA8-D0A1-4645-935F-85C3D2448123}" dt="2024-03-19T09:57:53.720" v="601" actId="478"/>
          <ac:spMkLst>
            <pc:docMk/>
            <pc:sldMk cId="1597868863" sldId="291"/>
            <ac:spMk id="4" creationId="{0EB3E3D7-0224-45EF-74EF-15A5862504FE}"/>
          </ac:spMkLst>
        </pc:spChg>
        <pc:spChg chg="mod">
          <ac:chgData name="Krzysztof Kanoniak" userId="95d478e4-6995-4870-851e-96bd1d2826d7" providerId="ADAL" clId="{733EDAA8-D0A1-4645-935F-85C3D2448123}" dt="2024-03-19T09:57:07.086" v="589" actId="20577"/>
          <ac:spMkLst>
            <pc:docMk/>
            <pc:sldMk cId="1597868863" sldId="291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09:58:07.419" v="605"/>
          <ac:spMkLst>
            <pc:docMk/>
            <pc:sldMk cId="1597868863" sldId="291"/>
            <ac:spMk id="8" creationId="{2BA0EE72-92DD-30D1-3413-CCE394DE7AA2}"/>
          </ac:spMkLst>
        </pc:spChg>
        <pc:graphicFrameChg chg="mod modGraphic">
          <ac:chgData name="Krzysztof Kanoniak" userId="95d478e4-6995-4870-851e-96bd1d2826d7" providerId="ADAL" clId="{733EDAA8-D0A1-4645-935F-85C3D2448123}" dt="2024-03-19T09:58:28.285" v="612" actId="14100"/>
          <ac:graphicFrameMkLst>
            <pc:docMk/>
            <pc:sldMk cId="1597868863" sldId="291"/>
            <ac:graphicFrameMk id="2" creationId="{46E62F86-9517-3F5F-4974-D1B4A96C8C9D}"/>
          </ac:graphicFrameMkLst>
        </pc:graphicFrameChg>
      </pc:sldChg>
      <pc:sldChg chg="addSp delSp modSp add mod ord">
        <pc:chgData name="Krzysztof Kanoniak" userId="95d478e4-6995-4870-851e-96bd1d2826d7" providerId="ADAL" clId="{733EDAA8-D0A1-4645-935F-85C3D2448123}" dt="2024-03-20T08:25:54.789" v="2064" actId="20577"/>
        <pc:sldMkLst>
          <pc:docMk/>
          <pc:sldMk cId="4184023679" sldId="292"/>
        </pc:sldMkLst>
        <pc:spChg chg="mod">
          <ac:chgData name="Krzysztof Kanoniak" userId="95d478e4-6995-4870-851e-96bd1d2826d7" providerId="ADAL" clId="{733EDAA8-D0A1-4645-935F-85C3D2448123}" dt="2024-03-19T10:17:27.665" v="894" actId="20577"/>
          <ac:spMkLst>
            <pc:docMk/>
            <pc:sldMk cId="4184023679" sldId="292"/>
            <ac:spMk id="2" creationId="{5622B0BD-7FB9-B3F3-4BF1-E9560FD7F4B9}"/>
          </ac:spMkLst>
        </pc:spChg>
        <pc:spChg chg="del mod">
          <ac:chgData name="Krzysztof Kanoniak" userId="95d478e4-6995-4870-851e-96bd1d2826d7" providerId="ADAL" clId="{733EDAA8-D0A1-4645-935F-85C3D2448123}" dt="2024-03-19T10:07:19.540" v="639" actId="478"/>
          <ac:spMkLst>
            <pc:docMk/>
            <pc:sldMk cId="4184023679" sldId="292"/>
            <ac:spMk id="4" creationId="{213AB8E7-F59B-C790-CEBC-953F6B7719B8}"/>
          </ac:spMkLst>
        </pc:spChg>
        <pc:spChg chg="mod">
          <ac:chgData name="Krzysztof Kanoniak" userId="95d478e4-6995-4870-851e-96bd1d2826d7" providerId="ADAL" clId="{733EDAA8-D0A1-4645-935F-85C3D2448123}" dt="2024-03-20T08:25:54.789" v="2064" actId="20577"/>
          <ac:spMkLst>
            <pc:docMk/>
            <pc:sldMk cId="4184023679" sldId="292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07:21.014" v="641" actId="478"/>
          <ac:spMkLst>
            <pc:docMk/>
            <pc:sldMk cId="4184023679" sldId="292"/>
            <ac:spMk id="8" creationId="{0799E119-A66C-766F-4721-15F8DB126783}"/>
          </ac:spMkLst>
        </pc:spChg>
        <pc:spChg chg="add mod">
          <ac:chgData name="Krzysztof Kanoniak" userId="95d478e4-6995-4870-851e-96bd1d2826d7" providerId="ADAL" clId="{733EDAA8-D0A1-4645-935F-85C3D2448123}" dt="2024-03-19T10:17:26.043" v="893" actId="20577"/>
          <ac:spMkLst>
            <pc:docMk/>
            <pc:sldMk cId="4184023679" sldId="292"/>
            <ac:spMk id="20" creationId="{5FF7F605-68F3-919F-6FC3-7AB4C1D62FF6}"/>
          </ac:spMkLst>
        </pc:spChg>
        <pc:spChg chg="add mod">
          <ac:chgData name="Krzysztof Kanoniak" userId="95d478e4-6995-4870-851e-96bd1d2826d7" providerId="ADAL" clId="{733EDAA8-D0A1-4645-935F-85C3D2448123}" dt="2024-03-19T10:17:29.971" v="895" actId="20577"/>
          <ac:spMkLst>
            <pc:docMk/>
            <pc:sldMk cId="4184023679" sldId="292"/>
            <ac:spMk id="21" creationId="{C45BA157-70C0-F67B-1607-179F4E8F1820}"/>
          </ac:spMkLst>
        </pc:spChg>
        <pc:picChg chg="add mod">
          <ac:chgData name="Krzysztof Kanoniak" userId="95d478e4-6995-4870-851e-96bd1d2826d7" providerId="ADAL" clId="{733EDAA8-D0A1-4645-935F-85C3D2448123}" dt="2024-03-19T10:10:01.727" v="674" actId="1076"/>
          <ac:picMkLst>
            <pc:docMk/>
            <pc:sldMk cId="4184023679" sldId="292"/>
            <ac:picMk id="11" creationId="{D3D7831E-C308-672B-570A-4F4C943B126A}"/>
          </ac:picMkLst>
        </pc:picChg>
        <pc:picChg chg="add mod">
          <ac:chgData name="Krzysztof Kanoniak" userId="95d478e4-6995-4870-851e-96bd1d2826d7" providerId="ADAL" clId="{733EDAA8-D0A1-4645-935F-85C3D2448123}" dt="2024-03-19T10:09:34.147" v="670" actId="207"/>
          <ac:picMkLst>
            <pc:docMk/>
            <pc:sldMk cId="4184023679" sldId="292"/>
            <ac:picMk id="14" creationId="{53429164-6109-D5C2-A71F-C3B8E1F82CC8}"/>
          </ac:picMkLst>
        </pc:picChg>
        <pc:picChg chg="add mod">
          <ac:chgData name="Krzysztof Kanoniak" userId="95d478e4-6995-4870-851e-96bd1d2826d7" providerId="ADAL" clId="{733EDAA8-D0A1-4645-935F-85C3D2448123}" dt="2024-03-19T10:08:10.274" v="654" actId="1076"/>
          <ac:picMkLst>
            <pc:docMk/>
            <pc:sldMk cId="4184023679" sldId="292"/>
            <ac:picMk id="15" creationId="{CAA87822-E078-5E15-3A92-B89D5A1BF0E9}"/>
          </ac:picMkLst>
        </pc:picChg>
        <pc:picChg chg="del">
          <ac:chgData name="Krzysztof Kanoniak" userId="95d478e4-6995-4870-851e-96bd1d2826d7" providerId="ADAL" clId="{733EDAA8-D0A1-4645-935F-85C3D2448123}" dt="2024-03-19T10:02:56.376" v="622" actId="478"/>
          <ac:picMkLst>
            <pc:docMk/>
            <pc:sldMk cId="4184023679" sldId="292"/>
            <ac:picMk id="16" creationId="{9DE68A01-1F2D-0098-7CF1-8B763AC7501B}"/>
          </ac:picMkLst>
        </pc:picChg>
        <pc:picChg chg="del">
          <ac:chgData name="Krzysztof Kanoniak" userId="95d478e4-6995-4870-851e-96bd1d2826d7" providerId="ADAL" clId="{733EDAA8-D0A1-4645-935F-85C3D2448123}" dt="2024-03-19T10:02:56.706" v="623" actId="478"/>
          <ac:picMkLst>
            <pc:docMk/>
            <pc:sldMk cId="4184023679" sldId="292"/>
            <ac:picMk id="17" creationId="{35C99167-D8B7-79D5-7574-D42F9C5C99A2}"/>
          </ac:picMkLst>
        </pc:picChg>
        <pc:picChg chg="del">
          <ac:chgData name="Krzysztof Kanoniak" userId="95d478e4-6995-4870-851e-96bd1d2826d7" providerId="ADAL" clId="{733EDAA8-D0A1-4645-935F-85C3D2448123}" dt="2024-03-19T10:02:57.170" v="624" actId="478"/>
          <ac:picMkLst>
            <pc:docMk/>
            <pc:sldMk cId="4184023679" sldId="292"/>
            <ac:picMk id="18" creationId="{7C6214C0-96E4-C52E-DE46-C5F9CD4E4480}"/>
          </ac:picMkLst>
        </pc:picChg>
        <pc:picChg chg="add mod">
          <ac:chgData name="Krzysztof Kanoniak" userId="95d478e4-6995-4870-851e-96bd1d2826d7" providerId="ADAL" clId="{733EDAA8-D0A1-4645-935F-85C3D2448123}" dt="2024-03-19T10:08:16.738" v="655" actId="1076"/>
          <ac:picMkLst>
            <pc:docMk/>
            <pc:sldMk cId="4184023679" sldId="292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26:00.510" v="2066" actId="20577"/>
        <pc:sldMkLst>
          <pc:docMk/>
          <pc:sldMk cId="2640349460" sldId="293"/>
        </pc:sldMkLst>
        <pc:spChg chg="del mod">
          <ac:chgData name="Krzysztof Kanoniak" userId="95d478e4-6995-4870-851e-96bd1d2826d7" providerId="ADAL" clId="{733EDAA8-D0A1-4645-935F-85C3D2448123}" dt="2024-03-19T10:13:05.024" v="741" actId="478"/>
          <ac:spMkLst>
            <pc:docMk/>
            <pc:sldMk cId="2640349460" sldId="293"/>
            <ac:spMk id="2" creationId="{5622B0BD-7FB9-B3F3-4BF1-E9560FD7F4B9}"/>
          </ac:spMkLst>
        </pc:spChg>
        <pc:spChg chg="add del mod">
          <ac:chgData name="Krzysztof Kanoniak" userId="95d478e4-6995-4870-851e-96bd1d2826d7" providerId="ADAL" clId="{733EDAA8-D0A1-4645-935F-85C3D2448123}" dt="2024-03-19T10:12:59.074" v="737" actId="478"/>
          <ac:spMkLst>
            <pc:docMk/>
            <pc:sldMk cId="2640349460" sldId="293"/>
            <ac:spMk id="4" creationId="{E47BCD2E-4D6D-5DB8-1350-843ED6288A90}"/>
          </ac:spMkLst>
        </pc:spChg>
        <pc:spChg chg="mod">
          <ac:chgData name="Krzysztof Kanoniak" userId="95d478e4-6995-4870-851e-96bd1d2826d7" providerId="ADAL" clId="{733EDAA8-D0A1-4645-935F-85C3D2448123}" dt="2024-03-20T08:26:00.510" v="2066" actId="20577"/>
          <ac:spMkLst>
            <pc:docMk/>
            <pc:sldMk cId="2640349460" sldId="293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8" creationId="{6DAEA401-8951-7F05-F4BE-58D5B32289D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0" creationId="{CC43A8FD-345E-8E5F-24CC-5E6710896F4E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3" creationId="{73C63502-B150-EBA8-E05D-7012A784D508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6" creationId="{47272F14-5D6C-4F34-0316-B8F9AE88BCFA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7" creationId="{406DE78F-B2D3-9358-58EA-8CE22E6A5561}"/>
          </ac:spMkLst>
        </pc:spChg>
        <pc:spChg chg="add mod">
          <ac:chgData name="Krzysztof Kanoniak" userId="95d478e4-6995-4870-851e-96bd1d2826d7" providerId="ADAL" clId="{733EDAA8-D0A1-4645-935F-85C3D2448123}" dt="2024-03-19T10:29:23.502" v="1141" actId="207"/>
          <ac:spMkLst>
            <pc:docMk/>
            <pc:sldMk cId="2640349460" sldId="293"/>
            <ac:spMk id="18" creationId="{FB9696D4-9428-BFD9-96F5-5DC0036DAFB1}"/>
          </ac:spMkLst>
        </pc:spChg>
        <pc:spChg chg="del mod">
          <ac:chgData name="Krzysztof Kanoniak" userId="95d478e4-6995-4870-851e-96bd1d2826d7" providerId="ADAL" clId="{733EDAA8-D0A1-4645-935F-85C3D2448123}" dt="2024-03-19T10:12:57.086" v="734" actId="478"/>
          <ac:spMkLst>
            <pc:docMk/>
            <pc:sldMk cId="2640349460" sldId="293"/>
            <ac:spMk id="20" creationId="{5FF7F605-68F3-919F-6FC3-7AB4C1D62FF6}"/>
          </ac:spMkLst>
        </pc:spChg>
        <pc:spChg chg="del mod">
          <ac:chgData name="Krzysztof Kanoniak" userId="95d478e4-6995-4870-851e-96bd1d2826d7" providerId="ADAL" clId="{733EDAA8-D0A1-4645-935F-85C3D2448123}" dt="2024-03-19T10:12:17.277" v="721" actId="478"/>
          <ac:spMkLst>
            <pc:docMk/>
            <pc:sldMk cId="2640349460" sldId="293"/>
            <ac:spMk id="21" creationId="{C45BA157-70C0-F67B-1607-179F4E8F1820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2" creationId="{4F94238E-05ED-A23D-DD0B-A272C516B1B8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3" creationId="{A86F133C-771A-7F04-EF95-A3683D76E6E4}"/>
          </ac:spMkLst>
        </pc:spChg>
        <pc:spChg chg="add mod">
          <ac:chgData name="Krzysztof Kanoniak" userId="95d478e4-6995-4870-851e-96bd1d2826d7" providerId="ADAL" clId="{733EDAA8-D0A1-4645-935F-85C3D2448123}" dt="2024-03-19T10:15:28.218" v="850" actId="1037"/>
          <ac:spMkLst>
            <pc:docMk/>
            <pc:sldMk cId="2640349460" sldId="293"/>
            <ac:spMk id="24" creationId="{928A9DCA-B83D-4F04-08D6-880DBDBD263B}"/>
          </ac:spMkLst>
        </pc:spChg>
        <pc:picChg chg="del mod">
          <ac:chgData name="Krzysztof Kanoniak" userId="95d478e4-6995-4870-851e-96bd1d2826d7" providerId="ADAL" clId="{733EDAA8-D0A1-4645-935F-85C3D2448123}" dt="2024-03-19T10:10:38.198" v="691" actId="478"/>
          <ac:picMkLst>
            <pc:docMk/>
            <pc:sldMk cId="2640349460" sldId="293"/>
            <ac:picMk id="11" creationId="{D3D7831E-C308-672B-570A-4F4C943B126A}"/>
          </ac:picMkLst>
        </pc:picChg>
        <pc:picChg chg="mod">
          <ac:chgData name="Krzysztof Kanoniak" userId="95d478e4-6995-4870-851e-96bd1d2826d7" providerId="ADAL" clId="{733EDAA8-D0A1-4645-935F-85C3D2448123}" dt="2024-03-19T10:29:14.571" v="1140" actId="207"/>
          <ac:picMkLst>
            <pc:docMk/>
            <pc:sldMk cId="2640349460" sldId="293"/>
            <ac:picMk id="14" creationId="{53429164-6109-D5C2-A71F-C3B8E1F82CC8}"/>
          </ac:picMkLst>
        </pc:picChg>
        <pc:picChg chg="del">
          <ac:chgData name="Krzysztof Kanoniak" userId="95d478e4-6995-4870-851e-96bd1d2826d7" providerId="ADAL" clId="{733EDAA8-D0A1-4645-935F-85C3D2448123}" dt="2024-03-19T10:12:57.687" v="735" actId="478"/>
          <ac:picMkLst>
            <pc:docMk/>
            <pc:sldMk cId="2640349460" sldId="293"/>
            <ac:picMk id="15" creationId="{CAA87822-E078-5E15-3A92-B89D5A1BF0E9}"/>
          </ac:picMkLst>
        </pc:picChg>
        <pc:picChg chg="del mod">
          <ac:chgData name="Krzysztof Kanoniak" userId="95d478e4-6995-4870-851e-96bd1d2826d7" providerId="ADAL" clId="{733EDAA8-D0A1-4645-935F-85C3D2448123}" dt="2024-03-19T10:12:17.919" v="723" actId="478"/>
          <ac:picMkLst>
            <pc:docMk/>
            <pc:sldMk cId="2640349460" sldId="293"/>
            <ac:picMk id="19" creationId="{8C536485-FF1C-140E-24A3-0AC5AD8C2691}"/>
          </ac:picMkLst>
        </pc:picChg>
      </pc:sldChg>
      <pc:sldChg chg="modSp add mod">
        <pc:chgData name="Krzysztof Kanoniak" userId="95d478e4-6995-4870-851e-96bd1d2826d7" providerId="ADAL" clId="{733EDAA8-D0A1-4645-935F-85C3D2448123}" dt="2024-03-20T08:26:04.675" v="2067" actId="20577"/>
        <pc:sldMkLst>
          <pc:docMk/>
          <pc:sldMk cId="1454327862" sldId="294"/>
        </pc:sldMkLst>
        <pc:spChg chg="mod">
          <ac:chgData name="Krzysztof Kanoniak" userId="95d478e4-6995-4870-851e-96bd1d2826d7" providerId="ADAL" clId="{733EDAA8-D0A1-4645-935F-85C3D2448123}" dt="2024-03-20T08:26:04.675" v="2067" actId="20577"/>
          <ac:spMkLst>
            <pc:docMk/>
            <pc:sldMk cId="1454327862" sldId="294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8" creationId="{6DAEA401-8951-7F05-F4BE-58D5B32289D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0" creationId="{CC43A8FD-345E-8E5F-24CC-5E6710896F4E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3" creationId="{73C63502-B150-EBA8-E05D-7012A784D508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6" creationId="{47272F14-5D6C-4F34-0316-B8F9AE88BCFA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7" creationId="{406DE78F-B2D3-9358-58EA-8CE22E6A5561}"/>
          </ac:spMkLst>
        </pc:spChg>
        <pc:spChg chg="mod">
          <ac:chgData name="Krzysztof Kanoniak" userId="95d478e4-6995-4870-851e-96bd1d2826d7" providerId="ADAL" clId="{733EDAA8-D0A1-4645-935F-85C3D2448123}" dt="2024-03-19T10:29:34.817" v="1142" actId="207"/>
          <ac:spMkLst>
            <pc:docMk/>
            <pc:sldMk cId="1454327862" sldId="294"/>
            <ac:spMk id="18" creationId="{FB9696D4-9428-BFD9-96F5-5DC0036DAFB1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2" creationId="{4F94238E-05ED-A23D-DD0B-A272C516B1B8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3" creationId="{A86F133C-771A-7F04-EF95-A3683D76E6E4}"/>
          </ac:spMkLst>
        </pc:spChg>
        <pc:spChg chg="mod">
          <ac:chgData name="Krzysztof Kanoniak" userId="95d478e4-6995-4870-851e-96bd1d2826d7" providerId="ADAL" clId="{733EDAA8-D0A1-4645-935F-85C3D2448123}" dt="2024-03-19T10:17:03.310" v="890" actId="1038"/>
          <ac:spMkLst>
            <pc:docMk/>
            <pc:sldMk cId="1454327862" sldId="294"/>
            <ac:spMk id="24" creationId="{928A9DCA-B83D-4F04-08D6-880DBDBD263B}"/>
          </ac:spMkLst>
        </pc:spChg>
        <pc:picChg chg="mod">
          <ac:chgData name="Krzysztof Kanoniak" userId="95d478e4-6995-4870-851e-96bd1d2826d7" providerId="ADAL" clId="{733EDAA8-D0A1-4645-935F-85C3D2448123}" dt="2024-03-19T10:29:40.291" v="1143" actId="207"/>
          <ac:picMkLst>
            <pc:docMk/>
            <pc:sldMk cId="1454327862" sldId="294"/>
            <ac:picMk id="14" creationId="{53429164-6109-D5C2-A71F-C3B8E1F82CC8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19T10:27:01.423" v="1100" actId="1076"/>
        <pc:sldMkLst>
          <pc:docMk/>
          <pc:sldMk cId="2494776898" sldId="295"/>
        </pc:sldMkLst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2" creationId="{22AB6E59-2696-C931-E744-6110F4D4C096}"/>
          </ac:spMkLst>
        </pc:spChg>
        <pc:spChg chg="del">
          <ac:chgData name="Krzysztof Kanoniak" userId="95d478e4-6995-4870-851e-96bd1d2826d7" providerId="ADAL" clId="{733EDAA8-D0A1-4645-935F-85C3D2448123}" dt="2024-03-19T10:18:46.061" v="898" actId="478"/>
          <ac:spMkLst>
            <pc:docMk/>
            <pc:sldMk cId="2494776898" sldId="295"/>
            <ac:spMk id="4" creationId="{79C0C9E4-34D2-18FB-3E75-AAC38C452F77}"/>
          </ac:spMkLst>
        </pc:spChg>
        <pc:spChg chg="mod">
          <ac:chgData name="Krzysztof Kanoniak" userId="95d478e4-6995-4870-851e-96bd1d2826d7" providerId="ADAL" clId="{733EDAA8-D0A1-4645-935F-85C3D2448123}" dt="2024-03-19T10:25:48.982" v="1066" actId="20577"/>
          <ac:spMkLst>
            <pc:docMk/>
            <pc:sldMk cId="2494776898" sldId="295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18:50.068" v="901" actId="478"/>
          <ac:spMkLst>
            <pc:docMk/>
            <pc:sldMk cId="2494776898" sldId="295"/>
            <ac:spMk id="8" creationId="{516CEBE2-5D64-7B0B-19CB-FB377410F418}"/>
          </ac:spMkLst>
        </pc:spChg>
        <pc:spChg chg="del">
          <ac:chgData name="Krzysztof Kanoniak" userId="95d478e4-6995-4870-851e-96bd1d2826d7" providerId="ADAL" clId="{733EDAA8-D0A1-4645-935F-85C3D2448123}" dt="2024-03-19T10:18:48.803" v="899" actId="478"/>
          <ac:spMkLst>
            <pc:docMk/>
            <pc:sldMk cId="2494776898" sldId="295"/>
            <ac:spMk id="10" creationId="{B1633878-D0D4-736D-3047-F70698BF64D3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1" creationId="{2A33A54A-CBDB-64C6-C163-28CFF6DC57F1}"/>
          </ac:spMkLst>
        </pc:spChg>
        <pc:spChg chg="add del mod">
          <ac:chgData name="Krzysztof Kanoniak" userId="95d478e4-6995-4870-851e-96bd1d2826d7" providerId="ADAL" clId="{733EDAA8-D0A1-4645-935F-85C3D2448123}" dt="2024-03-19T10:21:50.762" v="961" actId="478"/>
          <ac:spMkLst>
            <pc:docMk/>
            <pc:sldMk cId="2494776898" sldId="295"/>
            <ac:spMk id="13" creationId="{900ED79A-DE28-4799-8DDD-56889A6112DD}"/>
          </ac:spMkLst>
        </pc:spChg>
        <pc:spChg chg="add del mod">
          <ac:chgData name="Krzysztof Kanoniak" userId="95d478e4-6995-4870-851e-96bd1d2826d7" providerId="ADAL" clId="{733EDAA8-D0A1-4645-935F-85C3D2448123}" dt="2024-03-19T10:21:52.715" v="963" actId="478"/>
          <ac:spMkLst>
            <pc:docMk/>
            <pc:sldMk cId="2494776898" sldId="295"/>
            <ac:spMk id="14" creationId="{BBB568C7-C805-CC2D-3F46-84377CCFE13A}"/>
          </ac:spMkLst>
        </pc:spChg>
        <pc:spChg chg="add del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5" creationId="{6CD7CD10-9709-0840-4C23-91CA10C28FE5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6" creationId="{D88ABD5B-9145-4ED7-DFAB-201B7AB55858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7" creationId="{C5811BE4-7F45-4E3A-424E-2B3EE05D5D0A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8" creationId="{4DE90BA5-7567-9A99-FA7D-F7011BFC76C4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19" creationId="{BDE68CE9-F387-26C4-B158-426AE9B07D69}"/>
          </ac:spMkLst>
        </pc:spChg>
        <pc:spChg chg="add mod">
          <ac:chgData name="Krzysztof Kanoniak" userId="95d478e4-6995-4870-851e-96bd1d2826d7" providerId="ADAL" clId="{733EDAA8-D0A1-4645-935F-85C3D2448123}" dt="2024-03-19T10:27:01.423" v="1100" actId="1076"/>
          <ac:spMkLst>
            <pc:docMk/>
            <pc:sldMk cId="2494776898" sldId="295"/>
            <ac:spMk id="20" creationId="{4B1E48CC-B8BE-7988-DAF7-CD163514691D}"/>
          </ac:spMkLst>
        </pc:spChg>
      </pc:sldChg>
      <pc:sldChg chg="addSp delSp modSp add mod">
        <pc:chgData name="Krzysztof Kanoniak" userId="95d478e4-6995-4870-851e-96bd1d2826d7" providerId="ADAL" clId="{733EDAA8-D0A1-4645-935F-85C3D2448123}" dt="2024-03-19T10:25:57" v="1076" actId="20577"/>
        <pc:sldMkLst>
          <pc:docMk/>
          <pc:sldMk cId="3805572135" sldId="296"/>
        </pc:sldMkLst>
        <pc:spChg chg="mod">
          <ac:chgData name="Krzysztof Kanoniak" userId="95d478e4-6995-4870-851e-96bd1d2826d7" providerId="ADAL" clId="{733EDAA8-D0A1-4645-935F-85C3D2448123}" dt="2024-03-19T10:24:33.894" v="1036" actId="20577"/>
          <ac:spMkLst>
            <pc:docMk/>
            <pc:sldMk cId="3805572135" sldId="296"/>
            <ac:spMk id="2" creationId="{22AB6E59-2696-C931-E744-6110F4D4C096}"/>
          </ac:spMkLst>
        </pc:spChg>
        <pc:spChg chg="add mod">
          <ac:chgData name="Krzysztof Kanoniak" userId="95d478e4-6995-4870-851e-96bd1d2826d7" providerId="ADAL" clId="{733EDAA8-D0A1-4645-935F-85C3D2448123}" dt="2024-03-19T10:25:32.399" v="1058" actId="1037"/>
          <ac:spMkLst>
            <pc:docMk/>
            <pc:sldMk cId="3805572135" sldId="296"/>
            <ac:spMk id="4" creationId="{1FFC5588-751D-E0A3-6520-2B38A7B3F260}"/>
          </ac:spMkLst>
        </pc:spChg>
        <pc:spChg chg="mod">
          <ac:chgData name="Krzysztof Kanoniak" userId="95d478e4-6995-4870-851e-96bd1d2826d7" providerId="ADAL" clId="{733EDAA8-D0A1-4645-935F-85C3D2448123}" dt="2024-03-19T10:25:57" v="1076" actId="20577"/>
          <ac:spMkLst>
            <pc:docMk/>
            <pc:sldMk cId="3805572135" sldId="296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19T10:25:32.399" v="1058" actId="1037"/>
          <ac:spMkLst>
            <pc:docMk/>
            <pc:sldMk cId="3805572135" sldId="296"/>
            <ac:spMk id="8" creationId="{209414C9-8DA1-623B-989E-27D46809205B}"/>
          </ac:spMkLst>
        </pc:spChg>
        <pc:spChg chg="add mod">
          <ac:chgData name="Krzysztof Kanoniak" userId="95d478e4-6995-4870-851e-96bd1d2826d7" providerId="ADAL" clId="{733EDAA8-D0A1-4645-935F-85C3D2448123}" dt="2024-03-19T10:24:52.429" v="1043" actId="1076"/>
          <ac:spMkLst>
            <pc:docMk/>
            <pc:sldMk cId="3805572135" sldId="296"/>
            <ac:spMk id="10" creationId="{BE9A2BF9-4503-1327-7EF9-54914EB8DEAE}"/>
          </ac:spMkLst>
        </pc:spChg>
        <pc:spChg chg="del mod">
          <ac:chgData name="Krzysztof Kanoniak" userId="95d478e4-6995-4870-851e-96bd1d2826d7" providerId="ADAL" clId="{733EDAA8-D0A1-4645-935F-85C3D2448123}" dt="2024-03-19T10:23:57.771" v="1015" actId="478"/>
          <ac:spMkLst>
            <pc:docMk/>
            <pc:sldMk cId="3805572135" sldId="296"/>
            <ac:spMk id="11" creationId="{2A33A54A-CBDB-64C6-C163-28CFF6DC57F1}"/>
          </ac:spMkLst>
        </pc:spChg>
        <pc:spChg chg="add mod">
          <ac:chgData name="Krzysztof Kanoniak" userId="95d478e4-6995-4870-851e-96bd1d2826d7" providerId="ADAL" clId="{733EDAA8-D0A1-4645-935F-85C3D2448123}" dt="2024-03-19T10:24:52.429" v="1043" actId="1076"/>
          <ac:spMkLst>
            <pc:docMk/>
            <pc:sldMk cId="3805572135" sldId="296"/>
            <ac:spMk id="13" creationId="{98EFE3D8-0184-0827-A7E2-9C75B6FB5AAE}"/>
          </ac:spMkLst>
        </pc:spChg>
        <pc:spChg chg="mod">
          <ac:chgData name="Krzysztof Kanoniak" userId="95d478e4-6995-4870-851e-96bd1d2826d7" providerId="ADAL" clId="{733EDAA8-D0A1-4645-935F-85C3D2448123}" dt="2024-03-19T10:24:22.947" v="1035" actId="1035"/>
          <ac:spMkLst>
            <pc:docMk/>
            <pc:sldMk cId="3805572135" sldId="296"/>
            <ac:spMk id="15" creationId="{6CD7CD10-9709-0840-4C23-91CA10C28FE5}"/>
          </ac:spMkLst>
        </pc:spChg>
        <pc:spChg chg="del">
          <ac:chgData name="Krzysztof Kanoniak" userId="95d478e4-6995-4870-851e-96bd1d2826d7" providerId="ADAL" clId="{733EDAA8-D0A1-4645-935F-85C3D2448123}" dt="2024-03-19T10:23:47.795" v="1008" actId="478"/>
          <ac:spMkLst>
            <pc:docMk/>
            <pc:sldMk cId="3805572135" sldId="296"/>
            <ac:spMk id="16" creationId="{D88ABD5B-9145-4ED7-DFAB-201B7AB55858}"/>
          </ac:spMkLst>
        </pc:spChg>
        <pc:spChg chg="del mod">
          <ac:chgData name="Krzysztof Kanoniak" userId="95d478e4-6995-4870-851e-96bd1d2826d7" providerId="ADAL" clId="{733EDAA8-D0A1-4645-935F-85C3D2448123}" dt="2024-03-19T10:23:55.950" v="1012" actId="478"/>
          <ac:spMkLst>
            <pc:docMk/>
            <pc:sldMk cId="3805572135" sldId="296"/>
            <ac:spMk id="17" creationId="{C5811BE4-7F45-4E3A-424E-2B3EE05D5D0A}"/>
          </ac:spMkLst>
        </pc:spChg>
        <pc:spChg chg="del mod">
          <ac:chgData name="Krzysztof Kanoniak" userId="95d478e4-6995-4870-851e-96bd1d2826d7" providerId="ADAL" clId="{733EDAA8-D0A1-4645-935F-85C3D2448123}" dt="2024-03-19T10:23:59.140" v="1017" actId="478"/>
          <ac:spMkLst>
            <pc:docMk/>
            <pc:sldMk cId="3805572135" sldId="296"/>
            <ac:spMk id="18" creationId="{4DE90BA5-7567-9A99-FA7D-F7011BFC76C4}"/>
          </ac:spMkLst>
        </pc:spChg>
        <pc:spChg chg="del">
          <ac:chgData name="Krzysztof Kanoniak" userId="95d478e4-6995-4870-851e-96bd1d2826d7" providerId="ADAL" clId="{733EDAA8-D0A1-4645-935F-85C3D2448123}" dt="2024-03-19T10:23:47.319" v="1007" actId="478"/>
          <ac:spMkLst>
            <pc:docMk/>
            <pc:sldMk cId="3805572135" sldId="296"/>
            <ac:spMk id="19" creationId="{BDE68CE9-F387-26C4-B158-426AE9B07D69}"/>
          </ac:spMkLst>
        </pc:spChg>
        <pc:spChg chg="del">
          <ac:chgData name="Krzysztof Kanoniak" userId="95d478e4-6995-4870-851e-96bd1d2826d7" providerId="ADAL" clId="{733EDAA8-D0A1-4645-935F-85C3D2448123}" dt="2024-03-19T10:23:48.268" v="1009" actId="478"/>
          <ac:spMkLst>
            <pc:docMk/>
            <pc:sldMk cId="3805572135" sldId="296"/>
            <ac:spMk id="20" creationId="{4B1E48CC-B8BE-7988-DAF7-CD163514691D}"/>
          </ac:spMkLst>
        </pc:spChg>
      </pc:sldChg>
      <pc:sldChg chg="addSp delSp modSp add mod">
        <pc:chgData name="Krzysztof Kanoniak" userId="95d478e4-6995-4870-851e-96bd1d2826d7" providerId="ADAL" clId="{733EDAA8-D0A1-4645-935F-85C3D2448123}" dt="2024-03-20T08:25:57.797" v="2065" actId="20577"/>
        <pc:sldMkLst>
          <pc:docMk/>
          <pc:sldMk cId="705762594" sldId="297"/>
        </pc:sldMkLst>
        <pc:spChg chg="del mod">
          <ac:chgData name="Krzysztof Kanoniak" userId="95d478e4-6995-4870-851e-96bd1d2826d7" providerId="ADAL" clId="{733EDAA8-D0A1-4645-935F-85C3D2448123}" dt="2024-03-19T10:38:28.534" v="1340" actId="478"/>
          <ac:spMkLst>
            <pc:docMk/>
            <pc:sldMk cId="705762594" sldId="297"/>
            <ac:spMk id="2" creationId="{5622B0BD-7FB9-B3F3-4BF1-E9560FD7F4B9}"/>
          </ac:spMkLst>
        </pc:spChg>
        <pc:spChg chg="add mod">
          <ac:chgData name="Krzysztof Kanoniak" userId="95d478e4-6995-4870-851e-96bd1d2826d7" providerId="ADAL" clId="{733EDAA8-D0A1-4645-935F-85C3D2448123}" dt="2024-03-19T10:39:09.389" v="1350" actId="1076"/>
          <ac:spMkLst>
            <pc:docMk/>
            <pc:sldMk cId="705762594" sldId="297"/>
            <ac:spMk id="4" creationId="{A7039D0A-AC30-955B-93E0-40E45AB3F2AA}"/>
          </ac:spMkLst>
        </pc:spChg>
        <pc:spChg chg="mod">
          <ac:chgData name="Krzysztof Kanoniak" userId="95d478e4-6995-4870-851e-96bd1d2826d7" providerId="ADAL" clId="{733EDAA8-D0A1-4645-935F-85C3D2448123}" dt="2024-03-20T08:25:57.797" v="2065" actId="20577"/>
          <ac:spMkLst>
            <pc:docMk/>
            <pc:sldMk cId="705762594" sldId="297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38:29.838" v="1342" actId="478"/>
          <ac:spMkLst>
            <pc:docMk/>
            <pc:sldMk cId="705762594" sldId="297"/>
            <ac:spMk id="20" creationId="{5FF7F605-68F3-919F-6FC3-7AB4C1D62FF6}"/>
          </ac:spMkLst>
        </pc:spChg>
        <pc:spChg chg="del mod">
          <ac:chgData name="Krzysztof Kanoniak" userId="95d478e4-6995-4870-851e-96bd1d2826d7" providerId="ADAL" clId="{733EDAA8-D0A1-4645-935F-85C3D2448123}" dt="2024-03-19T10:38:27.216" v="1338" actId="478"/>
          <ac:spMkLst>
            <pc:docMk/>
            <pc:sldMk cId="705762594" sldId="297"/>
            <ac:spMk id="21" creationId="{C45BA157-70C0-F67B-1607-179F4E8F1820}"/>
          </ac:spMkLst>
        </pc:spChg>
        <pc:picChg chg="mod">
          <ac:chgData name="Krzysztof Kanoniak" userId="95d478e4-6995-4870-851e-96bd1d2826d7" providerId="ADAL" clId="{733EDAA8-D0A1-4645-935F-85C3D2448123}" dt="2024-03-19T10:39:19.270" v="1351" actId="1076"/>
          <ac:picMkLst>
            <pc:docMk/>
            <pc:sldMk cId="705762594" sldId="297"/>
            <ac:picMk id="11" creationId="{D3D7831E-C308-672B-570A-4F4C943B126A}"/>
          </ac:picMkLst>
        </pc:picChg>
        <pc:picChg chg="mod">
          <ac:chgData name="Krzysztof Kanoniak" userId="95d478e4-6995-4870-851e-96bd1d2826d7" providerId="ADAL" clId="{733EDAA8-D0A1-4645-935F-85C3D2448123}" dt="2024-03-19T10:39:35.054" v="1355" actId="14100"/>
          <ac:picMkLst>
            <pc:docMk/>
            <pc:sldMk cId="705762594" sldId="297"/>
            <ac:picMk id="14" creationId="{53429164-6109-D5C2-A71F-C3B8E1F82CC8}"/>
          </ac:picMkLst>
        </pc:picChg>
        <pc:picChg chg="mod">
          <ac:chgData name="Krzysztof Kanoniak" userId="95d478e4-6995-4870-851e-96bd1d2826d7" providerId="ADAL" clId="{733EDAA8-D0A1-4645-935F-85C3D2448123}" dt="2024-03-19T10:39:24.616" v="1352" actId="1076"/>
          <ac:picMkLst>
            <pc:docMk/>
            <pc:sldMk cId="705762594" sldId="297"/>
            <ac:picMk id="15" creationId="{CAA87822-E078-5E15-3A92-B89D5A1BF0E9}"/>
          </ac:picMkLst>
        </pc:picChg>
        <pc:picChg chg="mod">
          <ac:chgData name="Krzysztof Kanoniak" userId="95d478e4-6995-4870-851e-96bd1d2826d7" providerId="ADAL" clId="{733EDAA8-D0A1-4645-935F-85C3D2448123}" dt="2024-03-19T10:39:28.221" v="1353" actId="1076"/>
          <ac:picMkLst>
            <pc:docMk/>
            <pc:sldMk cId="705762594" sldId="297"/>
            <ac:picMk id="19" creationId="{8C536485-FF1C-140E-24A3-0AC5AD8C2691}"/>
          </ac:picMkLst>
        </pc:picChg>
      </pc:sldChg>
      <pc:sldChg chg="modSp add mod">
        <pc:chgData name="Krzysztof Kanoniak" userId="95d478e4-6995-4870-851e-96bd1d2826d7" providerId="ADAL" clId="{733EDAA8-D0A1-4645-935F-85C3D2448123}" dt="2024-03-19T10:41:08.782" v="1357" actId="20577"/>
        <pc:sldMkLst>
          <pc:docMk/>
          <pc:sldMk cId="4045383474" sldId="298"/>
        </pc:sldMkLst>
        <pc:spChg chg="mod">
          <ac:chgData name="Krzysztof Kanoniak" userId="95d478e4-6995-4870-851e-96bd1d2826d7" providerId="ADAL" clId="{733EDAA8-D0A1-4645-935F-85C3D2448123}" dt="2024-03-19T10:41:08.782" v="1357" actId="20577"/>
          <ac:spMkLst>
            <pc:docMk/>
            <pc:sldMk cId="4045383474" sldId="298"/>
            <ac:spMk id="7" creationId="{F9B89567-2C2B-3A16-DE02-BCC05F4BEB7A}"/>
          </ac:spMkLst>
        </pc:spChg>
      </pc:sldChg>
      <pc:sldChg chg="addSp delSp modSp add mod ord">
        <pc:chgData name="Krzysztof Kanoniak" userId="95d478e4-6995-4870-851e-96bd1d2826d7" providerId="ADAL" clId="{733EDAA8-D0A1-4645-935F-85C3D2448123}" dt="2024-03-19T10:48:15.659" v="1446" actId="20577"/>
        <pc:sldMkLst>
          <pc:docMk/>
          <pc:sldMk cId="3110058710" sldId="299"/>
        </pc:sldMkLst>
        <pc:spChg chg="add mod">
          <ac:chgData name="Krzysztof Kanoniak" userId="95d478e4-6995-4870-851e-96bd1d2826d7" providerId="ADAL" clId="{733EDAA8-D0A1-4645-935F-85C3D2448123}" dt="2024-03-19T10:45:23.288" v="1416" actId="1076"/>
          <ac:spMkLst>
            <pc:docMk/>
            <pc:sldMk cId="3110058710" sldId="299"/>
            <ac:spMk id="2" creationId="{040946D5-DFB9-9792-AD6F-25DDFB1D2EA6}"/>
          </ac:spMkLst>
        </pc:spChg>
        <pc:spChg chg="mod">
          <ac:chgData name="Krzysztof Kanoniak" userId="95d478e4-6995-4870-851e-96bd1d2826d7" providerId="ADAL" clId="{733EDAA8-D0A1-4645-935F-85C3D2448123}" dt="2024-03-19T10:48:15.659" v="1446" actId="20577"/>
          <ac:spMkLst>
            <pc:docMk/>
            <pc:sldMk cId="3110058710" sldId="299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19T10:44:23.033" v="1388" actId="478"/>
          <ac:spMkLst>
            <pc:docMk/>
            <pc:sldMk cId="3110058710" sldId="299"/>
            <ac:spMk id="11" creationId="{CA802699-00AA-E308-5F4D-D1BCBB69A2D4}"/>
          </ac:spMkLst>
        </pc:spChg>
        <pc:spChg chg="del mod">
          <ac:chgData name="Krzysztof Kanoniak" userId="95d478e4-6995-4870-851e-96bd1d2826d7" providerId="ADAL" clId="{733EDAA8-D0A1-4645-935F-85C3D2448123}" dt="2024-03-19T10:44:25.511" v="1392" actId="478"/>
          <ac:spMkLst>
            <pc:docMk/>
            <pc:sldMk cId="3110058710" sldId="299"/>
            <ac:spMk id="13" creationId="{35E6877C-8525-7C9F-2AC7-BE4BDDF8350B}"/>
          </ac:spMkLst>
        </pc:spChg>
        <pc:spChg chg="del mod">
          <ac:chgData name="Krzysztof Kanoniak" userId="95d478e4-6995-4870-851e-96bd1d2826d7" providerId="ADAL" clId="{733EDAA8-D0A1-4645-935F-85C3D2448123}" dt="2024-03-19T10:44:21.704" v="1386" actId="478"/>
          <ac:spMkLst>
            <pc:docMk/>
            <pc:sldMk cId="3110058710" sldId="299"/>
            <ac:spMk id="15" creationId="{3A1B9CAC-372F-3A82-36E3-990F3A415087}"/>
          </ac:spMkLst>
        </pc:spChg>
        <pc:spChg chg="del mod">
          <ac:chgData name="Krzysztof Kanoniak" userId="95d478e4-6995-4870-851e-96bd1d2826d7" providerId="ADAL" clId="{733EDAA8-D0A1-4645-935F-85C3D2448123}" dt="2024-03-19T10:44:47.865" v="1408" actId="478"/>
          <ac:spMkLst>
            <pc:docMk/>
            <pc:sldMk cId="3110058710" sldId="299"/>
            <ac:spMk id="16" creationId="{72FAD0B8-F0C6-7358-9174-9D125C94E291}"/>
          </ac:spMkLst>
        </pc:spChg>
        <pc:spChg chg="mod">
          <ac:chgData name="Krzysztof Kanoniak" userId="95d478e4-6995-4870-851e-96bd1d2826d7" providerId="ADAL" clId="{733EDAA8-D0A1-4645-935F-85C3D2448123}" dt="2024-03-19T10:45:00.470" v="1411" actId="1076"/>
          <ac:spMkLst>
            <pc:docMk/>
            <pc:sldMk cId="3110058710" sldId="299"/>
            <ac:spMk id="17" creationId="{01398AF7-CCB1-03EF-D8ED-BF62764DB9C6}"/>
          </ac:spMkLst>
        </pc:spChg>
        <pc:spChg chg="del">
          <ac:chgData name="Krzysztof Kanoniak" userId="95d478e4-6995-4870-851e-96bd1d2826d7" providerId="ADAL" clId="{733EDAA8-D0A1-4645-935F-85C3D2448123}" dt="2024-03-19T10:44:19.989" v="1383" actId="478"/>
          <ac:spMkLst>
            <pc:docMk/>
            <pc:sldMk cId="3110058710" sldId="299"/>
            <ac:spMk id="18" creationId="{F4E0C8F9-3906-1B23-3625-5A675CCDEC7D}"/>
          </ac:spMkLst>
        </pc:spChg>
        <pc:spChg chg="del mod">
          <ac:chgData name="Krzysztof Kanoniak" userId="95d478e4-6995-4870-851e-96bd1d2826d7" providerId="ADAL" clId="{733EDAA8-D0A1-4645-935F-85C3D2448123}" dt="2024-03-19T10:44:24.216" v="1390" actId="478"/>
          <ac:spMkLst>
            <pc:docMk/>
            <pc:sldMk cId="3110058710" sldId="299"/>
            <ac:spMk id="19" creationId="{6D3AAD2E-3633-6A43-BBD2-E14A96015011}"/>
          </ac:spMkLst>
        </pc:spChg>
        <pc:spChg chg="del">
          <ac:chgData name="Krzysztof Kanoniak" userId="95d478e4-6995-4870-851e-96bd1d2826d7" providerId="ADAL" clId="{733EDAA8-D0A1-4645-935F-85C3D2448123}" dt="2024-03-19T10:44:19.989" v="1383" actId="478"/>
          <ac:spMkLst>
            <pc:docMk/>
            <pc:sldMk cId="3110058710" sldId="299"/>
            <ac:spMk id="20" creationId="{8B64F685-ADD5-9F34-4FF2-49B027E94957}"/>
          </ac:spMkLst>
        </pc:spChg>
      </pc:sldChg>
      <pc:sldChg chg="addSp modSp add mod ord">
        <pc:chgData name="Krzysztof Kanoniak" userId="95d478e4-6995-4870-851e-96bd1d2826d7" providerId="ADAL" clId="{733EDAA8-D0A1-4645-935F-85C3D2448123}" dt="2024-03-19T10:48:22.090" v="1449" actId="14100"/>
        <pc:sldMkLst>
          <pc:docMk/>
          <pc:sldMk cId="1316015639" sldId="300"/>
        </pc:sldMkLst>
        <pc:spChg chg="mod">
          <ac:chgData name="Krzysztof Kanoniak" userId="95d478e4-6995-4870-851e-96bd1d2826d7" providerId="ADAL" clId="{733EDAA8-D0A1-4645-935F-85C3D2448123}" dt="2024-03-19T10:46:38.754" v="1426" actId="1076"/>
          <ac:spMkLst>
            <pc:docMk/>
            <pc:sldMk cId="1316015639" sldId="300"/>
            <ac:spMk id="2" creationId="{040946D5-DFB9-9792-AD6F-25DDFB1D2EA6}"/>
          </ac:spMkLst>
        </pc:spChg>
        <pc:spChg chg="mod">
          <ac:chgData name="Krzysztof Kanoniak" userId="95d478e4-6995-4870-851e-96bd1d2826d7" providerId="ADAL" clId="{733EDAA8-D0A1-4645-935F-85C3D2448123}" dt="2024-03-19T10:48:22.090" v="1449" actId="14100"/>
          <ac:spMkLst>
            <pc:docMk/>
            <pc:sldMk cId="1316015639" sldId="300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19T10:46:38.754" v="1426" actId="1076"/>
          <ac:spMkLst>
            <pc:docMk/>
            <pc:sldMk cId="1316015639" sldId="300"/>
            <ac:spMk id="17" creationId="{01398AF7-CCB1-03EF-D8ED-BF62764DB9C6}"/>
          </ac:spMkLst>
        </pc:spChg>
        <pc:picChg chg="add mod modCrop">
          <ac:chgData name="Krzysztof Kanoniak" userId="95d478e4-6995-4870-851e-96bd1d2826d7" providerId="ADAL" clId="{733EDAA8-D0A1-4645-935F-85C3D2448123}" dt="2024-03-19T10:47:44.365" v="1436" actId="1076"/>
          <ac:picMkLst>
            <pc:docMk/>
            <pc:sldMk cId="1316015639" sldId="300"/>
            <ac:picMk id="4" creationId="{0017246C-F69C-2AD8-77DD-D85C1EEB2876}"/>
          </ac:picMkLst>
        </pc:picChg>
      </pc:sldChg>
      <pc:sldChg chg="modSp">
        <pc:chgData name="Krzysztof Kanoniak" userId="95d478e4-6995-4870-851e-96bd1d2826d7" providerId="ADAL" clId="{733EDAA8-D0A1-4645-935F-85C3D2448123}" dt="2024-03-20T07:14:37.136" v="1453" actId="14826"/>
        <pc:sldMkLst>
          <pc:docMk/>
          <pc:sldMk cId="1105788473" sldId="301"/>
        </pc:sldMkLst>
        <pc:picChg chg="mod">
          <ac:chgData name="Krzysztof Kanoniak" userId="95d478e4-6995-4870-851e-96bd1d2826d7" providerId="ADAL" clId="{733EDAA8-D0A1-4645-935F-85C3D2448123}" dt="2024-03-20T07:14:37.136" v="1453" actId="14826"/>
          <ac:picMkLst>
            <pc:docMk/>
            <pc:sldMk cId="1105788473" sldId="301"/>
            <ac:picMk id="10" creationId="{33F7E35D-0F6B-4F28-2FA3-936B0137ECF6}"/>
          </ac:picMkLst>
        </pc:picChg>
      </pc:sldChg>
      <pc:sldChg chg="addSp delSp modSp add mod ord">
        <pc:chgData name="Krzysztof Kanoniak" userId="95d478e4-6995-4870-851e-96bd1d2826d7" providerId="ADAL" clId="{733EDAA8-D0A1-4645-935F-85C3D2448123}" dt="2024-03-20T08:28:21.053" v="2074" actId="20577"/>
        <pc:sldMkLst>
          <pc:docMk/>
          <pc:sldMk cId="677187363" sldId="302"/>
        </pc:sldMkLst>
        <pc:spChg chg="add del mod">
          <ac:chgData name="Krzysztof Kanoniak" userId="95d478e4-6995-4870-851e-96bd1d2826d7" providerId="ADAL" clId="{733EDAA8-D0A1-4645-935F-85C3D2448123}" dt="2024-03-20T07:16:44.533" v="1473" actId="478"/>
          <ac:spMkLst>
            <pc:docMk/>
            <pc:sldMk cId="677187363" sldId="302"/>
            <ac:spMk id="4" creationId="{E415C574-0E9F-A02B-D34B-0D34A16DE58A}"/>
          </ac:spMkLst>
        </pc:spChg>
        <pc:spChg chg="add del mod">
          <ac:chgData name="Krzysztof Kanoniak" userId="95d478e4-6995-4870-851e-96bd1d2826d7" providerId="ADAL" clId="{733EDAA8-D0A1-4645-935F-85C3D2448123}" dt="2024-03-20T08:28:21.053" v="2074" actId="20577"/>
          <ac:spMkLst>
            <pc:docMk/>
            <pc:sldMk cId="677187363" sldId="302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20T07:19:20.222" v="1631" actId="948"/>
          <ac:spMkLst>
            <pc:docMk/>
            <pc:sldMk cId="677187363" sldId="302"/>
            <ac:spMk id="11" creationId="{B2FBC919-83A9-766F-2354-190D11252E65}"/>
          </ac:spMkLst>
        </pc:spChg>
        <pc:picChg chg="del">
          <ac:chgData name="Krzysztof Kanoniak" userId="95d478e4-6995-4870-851e-96bd1d2826d7" providerId="ADAL" clId="{733EDAA8-D0A1-4645-935F-85C3D2448123}" dt="2024-03-20T07:16:36.960" v="1467" actId="478"/>
          <ac:picMkLst>
            <pc:docMk/>
            <pc:sldMk cId="677187363" sldId="302"/>
            <ac:picMk id="2" creationId="{A16C511E-18BC-13FF-B73D-52EB00A7E8A1}"/>
          </ac:picMkLst>
        </pc:picChg>
        <pc:picChg chg="del">
          <ac:chgData name="Krzysztof Kanoniak" userId="95d478e4-6995-4870-851e-96bd1d2826d7" providerId="ADAL" clId="{733EDAA8-D0A1-4645-935F-85C3D2448123}" dt="2024-03-20T07:16:40.334" v="1470" actId="478"/>
          <ac:picMkLst>
            <pc:docMk/>
            <pc:sldMk cId="677187363" sldId="302"/>
            <ac:picMk id="8" creationId="{00D105CF-736A-2F43-6ABE-B0E1CB74F644}"/>
          </ac:picMkLst>
        </pc:picChg>
        <pc:picChg chg="add mod">
          <ac:chgData name="Krzysztof Kanoniak" userId="95d478e4-6995-4870-851e-96bd1d2826d7" providerId="ADAL" clId="{733EDAA8-D0A1-4645-935F-85C3D2448123}" dt="2024-03-20T07:20:03.752" v="1635" actId="1076"/>
          <ac:picMkLst>
            <pc:docMk/>
            <pc:sldMk cId="677187363" sldId="302"/>
            <ac:picMk id="13" creationId="{18DE7D3D-7118-0110-FD03-FB43649626F4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01:43.541" v="1999" actId="1035"/>
        <pc:sldMkLst>
          <pc:docMk/>
          <pc:sldMk cId="806185067" sldId="303"/>
        </pc:sldMkLst>
        <pc:spChg chg="mod">
          <ac:chgData name="Krzysztof Kanoniak" userId="95d478e4-6995-4870-851e-96bd1d2826d7" providerId="ADAL" clId="{733EDAA8-D0A1-4645-935F-85C3D2448123}" dt="2024-03-20T07:49:00.217" v="1781" actId="1076"/>
          <ac:spMkLst>
            <pc:docMk/>
            <pc:sldMk cId="806185067" sldId="303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20T07:23:17.089" v="1691" actId="478"/>
          <ac:spMkLst>
            <pc:docMk/>
            <pc:sldMk cId="806185067" sldId="303"/>
            <ac:spMk id="11" creationId="{CA802699-00AA-E308-5F4D-D1BCBB69A2D4}"/>
          </ac:spMkLst>
        </pc:spChg>
        <pc:spChg chg="del mod">
          <ac:chgData name="Krzysztof Kanoniak" userId="95d478e4-6995-4870-851e-96bd1d2826d7" providerId="ADAL" clId="{733EDAA8-D0A1-4645-935F-85C3D2448123}" dt="2024-03-20T07:23:21.270" v="1694" actId="478"/>
          <ac:spMkLst>
            <pc:docMk/>
            <pc:sldMk cId="806185067" sldId="303"/>
            <ac:spMk id="13" creationId="{35E6877C-8525-7C9F-2AC7-BE4BDDF8350B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5" creationId="{3A1B9CAC-372F-3A82-36E3-990F3A415087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6" creationId="{72FAD0B8-F0C6-7358-9174-9D125C94E291}"/>
          </ac:spMkLst>
        </pc:spChg>
        <pc:spChg chg="del">
          <ac:chgData name="Krzysztof Kanoniak" userId="95d478e4-6995-4870-851e-96bd1d2826d7" providerId="ADAL" clId="{733EDAA8-D0A1-4645-935F-85C3D2448123}" dt="2024-03-20T07:23:15.651" v="1689" actId="478"/>
          <ac:spMkLst>
            <pc:docMk/>
            <pc:sldMk cId="806185067" sldId="303"/>
            <ac:spMk id="17" creationId="{01398AF7-CCB1-03EF-D8ED-BF62764DB9C6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8" creationId="{F4E0C8F9-3906-1B23-3625-5A675CCDEC7D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19" creationId="{6D3AAD2E-3633-6A43-BBD2-E14A96015011}"/>
          </ac:spMkLst>
        </pc:spChg>
        <pc:spChg chg="del">
          <ac:chgData name="Krzysztof Kanoniak" userId="95d478e4-6995-4870-851e-96bd1d2826d7" providerId="ADAL" clId="{733EDAA8-D0A1-4645-935F-85C3D2448123}" dt="2024-03-20T07:23:19.491" v="1692" actId="478"/>
          <ac:spMkLst>
            <pc:docMk/>
            <pc:sldMk cId="806185067" sldId="303"/>
            <ac:spMk id="20" creationId="{8B64F685-ADD5-9F34-4FF2-49B027E94957}"/>
          </ac:spMkLst>
        </pc:sp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2" creationId="{D1BA94A3-1B4B-A248-D614-0B74A122E7EB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4" creationId="{498360E7-8A69-D9E5-CAB9-26E4F6F24CB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8" creationId="{F3DB7E0F-08CB-F886-C493-60E09155C494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0" creationId="{F7738FC2-0BA9-7C4A-497B-1D0A43252D3A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21" creationId="{F25B590A-50EE-89AD-5524-2438BE88135C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23" creationId="{A430785B-80C8-9036-E51A-0269BA747B44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25" creationId="{097A9B6A-4195-B127-2253-D96A369ABCDF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27" creationId="{42F8C02F-821D-6B48-5702-D53C7892E04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29" creationId="{C59A47EF-89CA-A4CF-FABE-EAAE53A1C903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31" creationId="{B88E4EC5-32BE-469A-32C0-F708CE3B3ECA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33" creationId="{86DBB386-4A70-67B4-B13B-AD3BBC3F1999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35" creationId="{89A141EB-19D8-3671-F250-00C33E38A7C7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37" creationId="{8A10FCE4-CEE1-EAC3-3EC3-ED597E6BA419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39" creationId="{FA94324F-7AA5-54B6-3ABA-2E47275FC770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1" creationId="{FAB332D6-A63D-6BF7-6885-2E1FAD425D96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3" creationId="{DD61B11C-E074-CA6A-F6C2-15DD72214E13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45" creationId="{04B386C9-1ACD-D45F-8D81-C8D29AEBA59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47" creationId="{0019C445-CCE6-280C-7D69-45A81AFBE19C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49" creationId="{A62A711A-39A4-8441-2F57-394CBABF55F5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1" creationId="{0A487BF5-8C4B-634D-5DB5-94B7A2F26CD3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3" creationId="{083FF53F-4349-ABDE-2DE4-5A8406CE9FA1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5" creationId="{5493D53A-29DB-F0C1-F721-E890BCFA8CA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57" creationId="{C0EA2B80-F038-3637-FF50-8596F6C5068C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59" creationId="{EA231403-402F-6804-281A-818D38263625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61" creationId="{D6A15ADD-4C38-9AA0-A88F-83F18EC5A825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63" creationId="{672C63ED-DB42-9A50-982F-7638991152B1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65" creationId="{8272FC3A-EF13-7A1E-A2A7-41BB17C46BFD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67" creationId="{C921ED92-DE12-C083-F631-436C89A9634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69" creationId="{05C5E845-15C0-1878-FBBD-84869A0E9844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71" creationId="{F76FF6A2-B192-FE51-83B1-E6C0DD0F6A9B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73" creationId="{00F7FED4-3D31-49D2-74B2-36D267FE7426}"/>
          </ac:picMkLst>
        </pc:picChg>
        <pc:picChg chg="add del mod">
          <ac:chgData name="Krzysztof Kanoniak" userId="95d478e4-6995-4870-851e-96bd1d2826d7" providerId="ADAL" clId="{733EDAA8-D0A1-4645-935F-85C3D2448123}" dt="2024-03-20T07:50:08.737" v="1800" actId="478"/>
          <ac:picMkLst>
            <pc:docMk/>
            <pc:sldMk cId="806185067" sldId="303"/>
            <ac:picMk id="75" creationId="{167B9060-7196-04CC-0A72-4632A769650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77" creationId="{CA99EC7F-6FC5-D16E-73B8-CD545498BA40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79" creationId="{D05B5AC7-3858-1FFB-89AE-9132F15E8945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81" creationId="{9C2B7927-5A2C-10C7-1483-A63184F055CB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83" creationId="{232D9B45-741A-B849-0AF6-CCB7D8E874E4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85" creationId="{5B39F959-805E-83D7-7FD7-5BDD8D0ED638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87" creationId="{DA5DCB9A-D494-C0A8-843E-5580BE904F84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89" creationId="{67395C66-3E7D-35D3-4F2A-28AEF7FB77EC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91" creationId="{D8FD9625-CDF1-A95D-A0AA-584512781CD9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93" creationId="{B8648F37-2D19-0E8D-4FA9-9E7E8C6CA539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95" creationId="{A53EA25F-A1C8-D8ED-6F4E-A54E76F81F91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97" creationId="{1BB735F0-7EBD-EDE5-0C0B-51995B599759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99" creationId="{62A3FDC5-49D2-EFC3-5BDE-DBA5C6187105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01" creationId="{DF61E637-237A-BE63-2371-DF019C774A23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3" creationId="{F6B32F20-CB1D-057A-4935-AC84E351568D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5" creationId="{270DDC2C-3F44-3679-643F-25DE6BA64409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7" creationId="{5372FE50-1516-1F76-AAE4-BA42FA648584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09" creationId="{9A2186E2-DEEF-C498-590D-A6EBA7D97951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11" creationId="{FD4ACD08-B900-A220-A8ED-D60AAA3F7B3F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13" creationId="{9D06C3FF-632D-C47D-94ED-C04A03614D0B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15" creationId="{DF7A65A9-4E52-C1BB-ED5F-B7B9E4646EFD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17" creationId="{BF87C8B0-80C3-4C38-EB26-9C82197AB16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19" creationId="{2E32CB18-1FED-919D-41E9-A705D1AA1E6E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1" creationId="{1FBA5972-CA64-A3BD-B9F2-90811EBAD941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23" creationId="{E9FEE24C-63B0-875D-57F6-A13990C7B664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5" creationId="{6A0B28DE-A505-4FCE-F1D0-E5F18531A2F0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27" creationId="{C9166A7A-CB1D-7E60-3C60-1387EA761FE1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29" creationId="{41C0BE8F-1ABD-A048-3DE6-99A3D3B16FAE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31" creationId="{E2EC90B1-98C1-005F-2BA5-55D63373226A}"/>
          </ac:picMkLst>
        </pc:picChg>
        <pc:picChg chg="add mod">
          <ac:chgData name="Krzysztof Kanoniak" userId="95d478e4-6995-4870-851e-96bd1d2826d7" providerId="ADAL" clId="{733EDAA8-D0A1-4645-935F-85C3D2448123}" dt="2024-03-20T08:01:35.050" v="1997" actId="1036"/>
          <ac:picMkLst>
            <pc:docMk/>
            <pc:sldMk cId="806185067" sldId="303"/>
            <ac:picMk id="133" creationId="{DCFF8F92-6830-64F3-3037-36D0DAAA13EF}"/>
          </ac:picMkLst>
        </pc:picChg>
        <pc:picChg chg="add mod">
          <ac:chgData name="Krzysztof Kanoniak" userId="95d478e4-6995-4870-851e-96bd1d2826d7" providerId="ADAL" clId="{733EDAA8-D0A1-4645-935F-85C3D2448123}" dt="2024-03-20T08:01:08.749" v="1962" actId="1076"/>
          <ac:picMkLst>
            <pc:docMk/>
            <pc:sldMk cId="806185067" sldId="303"/>
            <ac:picMk id="135" creationId="{AC36356F-A877-A806-4982-74A130DF863D}"/>
          </ac:picMkLst>
        </pc:picChg>
        <pc:picChg chg="add mod">
          <ac:chgData name="Krzysztof Kanoniak" userId="95d478e4-6995-4870-851e-96bd1d2826d7" providerId="ADAL" clId="{733EDAA8-D0A1-4645-935F-85C3D2448123}" dt="2024-03-20T08:01:25.225" v="1980" actId="1035"/>
          <ac:picMkLst>
            <pc:docMk/>
            <pc:sldMk cId="806185067" sldId="303"/>
            <ac:picMk id="137" creationId="{F3FE0016-3761-780D-BC3F-442AE5C8094C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39" creationId="{77E32CD2-CF25-6A6C-E57F-24D31CB15983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1" creationId="{B13C4757-BE53-0A39-B92F-80F3243A3865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3" creationId="{ABE58169-154A-805D-399F-07500CE80107}"/>
          </ac:picMkLst>
        </pc:picChg>
        <pc:picChg chg="add mod">
          <ac:chgData name="Krzysztof Kanoniak" userId="95d478e4-6995-4870-851e-96bd1d2826d7" providerId="ADAL" clId="{733EDAA8-D0A1-4645-935F-85C3D2448123}" dt="2024-03-20T08:01:31.398" v="1992" actId="1036"/>
          <ac:picMkLst>
            <pc:docMk/>
            <pc:sldMk cId="806185067" sldId="303"/>
            <ac:picMk id="145" creationId="{D91E3992-C4AD-B6C1-8C31-A2D6A6E1AF5C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47" creationId="{C17A61E1-D586-6556-DADC-FEF652ACD780}"/>
          </ac:picMkLst>
        </pc:picChg>
        <pc:picChg chg="add mod">
          <ac:chgData name="Krzysztof Kanoniak" userId="95d478e4-6995-4870-851e-96bd1d2826d7" providerId="ADAL" clId="{733EDAA8-D0A1-4645-935F-85C3D2448123}" dt="2024-03-20T08:01:43.541" v="1999" actId="1035"/>
          <ac:picMkLst>
            <pc:docMk/>
            <pc:sldMk cId="806185067" sldId="303"/>
            <ac:picMk id="149" creationId="{527AD1AA-E038-45D4-9876-1BA9EC001EC3}"/>
          </ac:picMkLst>
        </pc:picChg>
      </pc:sldChg>
      <pc:sldChg chg="addSp delSp modSp add del mod">
        <pc:chgData name="Krzysztof Kanoniak" userId="95d478e4-6995-4870-851e-96bd1d2826d7" providerId="ADAL" clId="{733EDAA8-D0A1-4645-935F-85C3D2448123}" dt="2024-03-20T07:20:21.963" v="1636" actId="2696"/>
        <pc:sldMkLst>
          <pc:docMk/>
          <pc:sldMk cId="2861808400" sldId="303"/>
        </pc:sldMkLst>
        <pc:spChg chg="del mod">
          <ac:chgData name="Krzysztof Kanoniak" userId="95d478e4-6995-4870-851e-96bd1d2826d7" providerId="ADAL" clId="{733EDAA8-D0A1-4645-935F-85C3D2448123}" dt="2024-03-20T07:15:31.607" v="1459" actId="478"/>
          <ac:spMkLst>
            <pc:docMk/>
            <pc:sldMk cId="2861808400" sldId="303"/>
            <ac:spMk id="7" creationId="{F9B89567-2C2B-3A16-DE02-BCC05F4BEB7A}"/>
          </ac:spMkLst>
        </pc:spChg>
        <pc:spChg chg="del mod">
          <ac:chgData name="Krzysztof Kanoniak" userId="95d478e4-6995-4870-851e-96bd1d2826d7" providerId="ADAL" clId="{733EDAA8-D0A1-4645-935F-85C3D2448123}" dt="2024-03-20T07:15:30.401" v="1457" actId="478"/>
          <ac:spMkLst>
            <pc:docMk/>
            <pc:sldMk cId="2861808400" sldId="303"/>
            <ac:spMk id="11" creationId="{B2FBC919-83A9-766F-2354-190D11252E65}"/>
          </ac:spMkLst>
        </pc:spChg>
        <pc:picChg chg="del mod">
          <ac:chgData name="Krzysztof Kanoniak" userId="95d478e4-6995-4870-851e-96bd1d2826d7" providerId="ADAL" clId="{733EDAA8-D0A1-4645-935F-85C3D2448123}" dt="2024-03-20T07:16:24.562" v="1466" actId="478"/>
          <ac:picMkLst>
            <pc:docMk/>
            <pc:sldMk cId="2861808400" sldId="303"/>
            <ac:picMk id="2" creationId="{A16C511E-18BC-13FF-B73D-52EB00A7E8A1}"/>
          </ac:picMkLst>
        </pc:picChg>
        <pc:picChg chg="add del mod">
          <ac:chgData name="Krzysztof Kanoniak" userId="95d478e4-6995-4870-851e-96bd1d2826d7" providerId="ADAL" clId="{733EDAA8-D0A1-4645-935F-85C3D2448123}" dt="2024-03-20T07:15:45.845" v="1463" actId="478"/>
          <ac:picMkLst>
            <pc:docMk/>
            <pc:sldMk cId="2861808400" sldId="303"/>
            <ac:picMk id="4" creationId="{EBBEC0D1-37A7-B6CD-7308-3EAFBA533A18}"/>
          </ac:picMkLst>
        </pc:picChg>
        <pc:picChg chg="del">
          <ac:chgData name="Krzysztof Kanoniak" userId="95d478e4-6995-4870-851e-96bd1d2826d7" providerId="ADAL" clId="{733EDAA8-D0A1-4645-935F-85C3D2448123}" dt="2024-03-20T07:15:32.290" v="1460" actId="478"/>
          <ac:picMkLst>
            <pc:docMk/>
            <pc:sldMk cId="2861808400" sldId="303"/>
            <ac:picMk id="8" creationId="{00D105CF-736A-2F43-6ABE-B0E1CB74F644}"/>
          </ac:picMkLst>
        </pc:picChg>
      </pc:sldChg>
      <pc:sldChg chg="add del">
        <pc:chgData name="Krzysztof Kanoniak" userId="95d478e4-6995-4870-851e-96bd1d2826d7" providerId="ADAL" clId="{733EDAA8-D0A1-4645-935F-85C3D2448123}" dt="2024-03-20T08:01:59.435" v="2000" actId="2696"/>
        <pc:sldMkLst>
          <pc:docMk/>
          <pc:sldMk cId="1469511164" sldId="304"/>
        </pc:sldMkLst>
      </pc:sldChg>
      <pc:sldChg chg="addSp delSp modSp add mod ord">
        <pc:chgData name="Krzysztof Kanoniak" userId="95d478e4-6995-4870-851e-96bd1d2826d7" providerId="ADAL" clId="{733EDAA8-D0A1-4645-935F-85C3D2448123}" dt="2024-03-20T08:30:21.259" v="2113" actId="1076"/>
        <pc:sldMkLst>
          <pc:docMk/>
          <pc:sldMk cId="2939050985" sldId="304"/>
        </pc:sldMkLst>
        <pc:spChg chg="mod">
          <ac:chgData name="Krzysztof Kanoniak" userId="95d478e4-6995-4870-851e-96bd1d2826d7" providerId="ADAL" clId="{733EDAA8-D0A1-4645-935F-85C3D2448123}" dt="2024-03-20T08:23:29.308" v="2028" actId="20577"/>
          <ac:spMkLst>
            <pc:docMk/>
            <pc:sldMk cId="2939050985" sldId="304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0" creationId="{4CBAF99B-C78D-9F78-5B72-3A304B03F80E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3" creationId="{BEC99541-31E1-F49D-D9B1-32AC142D6978}"/>
          </ac:spMkLst>
        </pc:spChg>
        <pc:spChg chg="add del mod">
          <ac:chgData name="Krzysztof Kanoniak" userId="95d478e4-6995-4870-851e-96bd1d2826d7" providerId="ADAL" clId="{733EDAA8-D0A1-4645-935F-85C3D2448123}" dt="2024-03-20T08:30:05.332" v="2108" actId="478"/>
          <ac:spMkLst>
            <pc:docMk/>
            <pc:sldMk cId="2939050985" sldId="304"/>
            <ac:spMk id="16" creationId="{CA48FF9F-51E3-545D-1624-1128475B0489}"/>
          </ac:spMkLst>
        </pc:spChg>
        <pc:spChg chg="add mod">
          <ac:chgData name="Krzysztof Kanoniak" userId="95d478e4-6995-4870-851e-96bd1d2826d7" providerId="ADAL" clId="{733EDAA8-D0A1-4645-935F-85C3D2448123}" dt="2024-03-20T08:30:21.259" v="2113" actId="1076"/>
          <ac:spMkLst>
            <pc:docMk/>
            <pc:sldMk cId="2939050985" sldId="304"/>
            <ac:spMk id="17" creationId="{597F9892-BC36-DECE-233C-282E212861FF}"/>
          </ac:spMkLst>
        </pc:spChg>
        <pc:picChg chg="add 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8" creationId="{16CEDFF9-9DC9-03B7-A051-5ACC85645B2C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1" creationId="{D3D7831E-C308-672B-570A-4F4C943B126A}"/>
          </ac:picMkLst>
        </pc:picChg>
        <pc:picChg chg="del">
          <ac:chgData name="Krzysztof Kanoniak" userId="95d478e4-6995-4870-851e-96bd1d2826d7" providerId="ADAL" clId="{733EDAA8-D0A1-4645-935F-85C3D2448123}" dt="2024-03-20T08:11:52.027" v="2008" actId="478"/>
          <ac:picMkLst>
            <pc:docMk/>
            <pc:sldMk cId="2939050985" sldId="304"/>
            <ac:picMk id="14" creationId="{53429164-6109-D5C2-A71F-C3B8E1F82CC8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5" creationId="{CAA87822-E078-5E15-3A92-B89D5A1BF0E9}"/>
          </ac:picMkLst>
        </pc:picChg>
        <pc:picChg chg="mod">
          <ac:chgData name="Krzysztof Kanoniak" userId="95d478e4-6995-4870-851e-96bd1d2826d7" providerId="ADAL" clId="{733EDAA8-D0A1-4645-935F-85C3D2448123}" dt="2024-03-20T08:30:21.259" v="2113" actId="1076"/>
          <ac:picMkLst>
            <pc:docMk/>
            <pc:sldMk cId="2939050985" sldId="304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25:51.412" v="2062" actId="20577"/>
        <pc:sldMkLst>
          <pc:docMk/>
          <pc:sldMk cId="3861353253" sldId="305"/>
        </pc:sldMkLst>
        <pc:spChg chg="add mod">
          <ac:chgData name="Krzysztof Kanoniak" userId="95d478e4-6995-4870-851e-96bd1d2826d7" providerId="ADAL" clId="{733EDAA8-D0A1-4645-935F-85C3D2448123}" dt="2024-03-20T08:25:32.470" v="2058" actId="1037"/>
          <ac:spMkLst>
            <pc:docMk/>
            <pc:sldMk cId="3861353253" sldId="305"/>
            <ac:spMk id="2" creationId="{525A8036-1A8F-436F-692B-4F7A827C582C}"/>
          </ac:spMkLst>
        </pc:spChg>
        <pc:spChg chg="del mod">
          <ac:chgData name="Krzysztof Kanoniak" userId="95d478e4-6995-4870-851e-96bd1d2826d7" providerId="ADAL" clId="{733EDAA8-D0A1-4645-935F-85C3D2448123}" dt="2024-03-20T08:24:20.867" v="2034" actId="478"/>
          <ac:spMkLst>
            <pc:docMk/>
            <pc:sldMk cId="3861353253" sldId="305"/>
            <ac:spMk id="4" creationId="{A7039D0A-AC30-955B-93E0-40E45AB3F2AA}"/>
          </ac:spMkLst>
        </pc:spChg>
        <pc:spChg chg="mod">
          <ac:chgData name="Krzysztof Kanoniak" userId="95d478e4-6995-4870-851e-96bd1d2826d7" providerId="ADAL" clId="{733EDAA8-D0A1-4645-935F-85C3D2448123}" dt="2024-03-20T08:25:51.412" v="2062" actId="20577"/>
          <ac:spMkLst>
            <pc:docMk/>
            <pc:sldMk cId="3861353253" sldId="305"/>
            <ac:spMk id="7" creationId="{F9B89567-2C2B-3A16-DE02-BCC05F4BEB7A}"/>
          </ac:spMkLst>
        </pc:spChg>
        <pc:spChg chg="add mod">
          <ac:chgData name="Krzysztof Kanoniak" userId="95d478e4-6995-4870-851e-96bd1d2826d7" providerId="ADAL" clId="{733EDAA8-D0A1-4645-935F-85C3D2448123}" dt="2024-03-20T08:25:41.438" v="2060" actId="1076"/>
          <ac:spMkLst>
            <pc:docMk/>
            <pc:sldMk cId="3861353253" sldId="305"/>
            <ac:spMk id="10" creationId="{7539A6D3-BC0C-BBDB-A88F-B63936C94BE1}"/>
          </ac:spMkLst>
        </pc:spChg>
        <pc:spChg chg="add mod">
          <ac:chgData name="Krzysztof Kanoniak" userId="95d478e4-6995-4870-851e-96bd1d2826d7" providerId="ADAL" clId="{733EDAA8-D0A1-4645-935F-85C3D2448123}" dt="2024-03-20T08:25:35.210" v="2059" actId="1076"/>
          <ac:spMkLst>
            <pc:docMk/>
            <pc:sldMk cId="3861353253" sldId="305"/>
            <ac:spMk id="13" creationId="{3347F403-F410-F013-D304-7C9F539075F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4" creationId="{2684780A-D5DE-F2FE-D1C4-430F034BE540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6" creationId="{72CC84D8-4260-9CD2-C134-81E099CAE666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7" creationId="{DBE7AEA9-EBC2-8550-BA5C-AA0959B76FC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18" creationId="{C4AAB90F-1C97-AA67-FD9A-C9071CA84695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20" creationId="{DFE6F5EC-FFEB-A084-034B-24D95A6A484D}"/>
          </ac:spMkLst>
        </pc:spChg>
        <pc:spChg chg="add mod">
          <ac:chgData name="Krzysztof Kanoniak" userId="95d478e4-6995-4870-851e-96bd1d2826d7" providerId="ADAL" clId="{733EDAA8-D0A1-4645-935F-85C3D2448123}" dt="2024-03-20T08:25:25.869" v="2050" actId="1076"/>
          <ac:spMkLst>
            <pc:docMk/>
            <pc:sldMk cId="3861353253" sldId="305"/>
            <ac:spMk id="21" creationId="{A3AFB525-37AF-ABF9-2AE9-B6BDD510210B}"/>
          </ac:spMkLst>
        </pc:spChg>
        <pc:grpChg chg="mod">
          <ac:chgData name="Krzysztof Kanoniak" userId="95d478e4-6995-4870-851e-96bd1d2826d7" providerId="ADAL" clId="{733EDAA8-D0A1-4645-935F-85C3D2448123}" dt="2024-03-20T08:25:14.096" v="2049" actId="167"/>
          <ac:grpSpMkLst>
            <pc:docMk/>
            <pc:sldMk cId="3861353253" sldId="305"/>
            <ac:grpSpMk id="3" creationId="{9A7B3390-BE0D-33FA-ED42-05A58585B430}"/>
          </ac:grpSpMkLst>
        </pc:grpChg>
        <pc:picChg chg="mod">
          <ac:chgData name="Krzysztof Kanoniak" userId="95d478e4-6995-4870-851e-96bd1d2826d7" providerId="ADAL" clId="{733EDAA8-D0A1-4645-935F-85C3D2448123}" dt="2024-03-20T08:25:10.213" v="2048" actId="14100"/>
          <ac:picMkLst>
            <pc:docMk/>
            <pc:sldMk cId="3861353253" sldId="305"/>
            <ac:picMk id="8" creationId="{16CEDFF9-9DC9-03B7-A051-5ACC85645B2C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1" creationId="{D3D7831E-C308-672B-570A-4F4C943B126A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5" creationId="{CAA87822-E078-5E15-3A92-B89D5A1BF0E9}"/>
          </ac:picMkLst>
        </pc:picChg>
        <pc:picChg chg="del">
          <ac:chgData name="Krzysztof Kanoniak" userId="95d478e4-6995-4870-851e-96bd1d2826d7" providerId="ADAL" clId="{733EDAA8-D0A1-4645-935F-85C3D2448123}" dt="2024-03-20T08:24:24.054" v="2035" actId="478"/>
          <ac:picMkLst>
            <pc:docMk/>
            <pc:sldMk cId="3861353253" sldId="305"/>
            <ac:picMk id="19" creationId="{8C536485-FF1C-140E-24A3-0AC5AD8C2691}"/>
          </ac:picMkLst>
        </pc:picChg>
      </pc:sldChg>
      <pc:sldChg chg="addSp delSp modSp add mod">
        <pc:chgData name="Krzysztof Kanoniak" userId="95d478e4-6995-4870-851e-96bd1d2826d7" providerId="ADAL" clId="{733EDAA8-D0A1-4645-935F-85C3D2448123}" dt="2024-03-20T08:35:07.109" v="2151" actId="1076"/>
        <pc:sldMkLst>
          <pc:docMk/>
          <pc:sldMk cId="3077105420" sldId="306"/>
        </pc:sldMkLst>
        <pc:spChg chg="mod">
          <ac:chgData name="Krzysztof Kanoniak" userId="95d478e4-6995-4870-851e-96bd1d2826d7" providerId="ADAL" clId="{733EDAA8-D0A1-4645-935F-85C3D2448123}" dt="2024-03-20T08:35:07.109" v="2151" actId="1076"/>
          <ac:spMkLst>
            <pc:docMk/>
            <pc:sldMk cId="3077105420" sldId="306"/>
            <ac:spMk id="7" creationId="{F9B89567-2C2B-3A16-DE02-BCC05F4BEB7A}"/>
          </ac:spMkLst>
        </pc:spChg>
        <pc:spChg chg="mod">
          <ac:chgData name="Krzysztof Kanoniak" userId="95d478e4-6995-4870-851e-96bd1d2826d7" providerId="ADAL" clId="{733EDAA8-D0A1-4645-935F-85C3D2448123}" dt="2024-03-20T08:34:23.756" v="2143" actId="14100"/>
          <ac:spMkLst>
            <pc:docMk/>
            <pc:sldMk cId="3077105420" sldId="306"/>
            <ac:spMk id="10" creationId="{B1633878-D0D4-736D-3047-F70698BF64D3}"/>
          </ac:spMkLst>
        </pc:spChg>
        <pc:picChg chg="add mod modCrop">
          <ac:chgData name="Krzysztof Kanoniak" userId="95d478e4-6995-4870-851e-96bd1d2826d7" providerId="ADAL" clId="{733EDAA8-D0A1-4645-935F-85C3D2448123}" dt="2024-03-20T08:34:09.988" v="2140" actId="171"/>
          <ac:picMkLst>
            <pc:docMk/>
            <pc:sldMk cId="3077105420" sldId="306"/>
            <ac:picMk id="2" creationId="{7724D048-8F56-7D7D-DF71-E4C5F80BF55B}"/>
          </ac:picMkLst>
        </pc:picChg>
        <pc:picChg chg="mod">
          <ac:chgData name="Krzysztof Kanoniak" userId="95d478e4-6995-4870-851e-96bd1d2826d7" providerId="ADAL" clId="{733EDAA8-D0A1-4645-935F-85C3D2448123}" dt="2024-03-20T08:34:13.354" v="2141" actId="1076"/>
          <ac:picMkLst>
            <pc:docMk/>
            <pc:sldMk cId="3077105420" sldId="306"/>
            <ac:picMk id="9" creationId="{8F67BF19-E808-CBE3-3313-C7693FE4C008}"/>
          </ac:picMkLst>
        </pc:picChg>
        <pc:cxnChg chg="add del mod">
          <ac:chgData name="Krzysztof Kanoniak" userId="95d478e4-6995-4870-851e-96bd1d2826d7" providerId="ADAL" clId="{733EDAA8-D0A1-4645-935F-85C3D2448123}" dt="2024-03-20T08:34:40.897" v="2146" actId="478"/>
          <ac:cxnSpMkLst>
            <pc:docMk/>
            <pc:sldMk cId="3077105420" sldId="306"/>
            <ac:cxnSpMk id="4" creationId="{64586FA6-43A8-7636-2D5B-16B7F7B5BCD5}"/>
          </ac:cxnSpMkLst>
        </pc:cxnChg>
        <pc:cxnChg chg="mod">
          <ac:chgData name="Krzysztof Kanoniak" userId="95d478e4-6995-4870-851e-96bd1d2826d7" providerId="ADAL" clId="{733EDAA8-D0A1-4645-935F-85C3D2448123}" dt="2024-03-20T08:35:04.954" v="2150" actId="1076"/>
          <ac:cxnSpMkLst>
            <pc:docMk/>
            <pc:sldMk cId="3077105420" sldId="306"/>
            <ac:cxnSpMk id="5" creationId="{3B5B93BD-1CD3-8BD3-5467-0FC1424C613D}"/>
          </ac:cxnSpMkLst>
        </pc:cxnChg>
        <pc:cxnChg chg="add mod">
          <ac:chgData name="Krzysztof Kanoniak" userId="95d478e4-6995-4870-851e-96bd1d2826d7" providerId="ADAL" clId="{733EDAA8-D0A1-4645-935F-85C3D2448123}" dt="2024-03-20T08:34:51.298" v="2149" actId="14100"/>
          <ac:cxnSpMkLst>
            <pc:docMk/>
            <pc:sldMk cId="3077105420" sldId="306"/>
            <ac:cxnSpMk id="8" creationId="{A2431777-2469-B79B-237D-96603D259C84}"/>
          </ac:cxnSpMkLst>
        </pc:cxnChg>
      </pc:sldChg>
    </pc:docChg>
  </pc:docChgLst>
  <pc:docChgLst>
    <pc:chgData name="Krzysztof Kanoniak" userId="S::krzysztof.kanoniak@ue.wroc.pl::95d478e4-6995-4870-851e-96bd1d2826d7" providerId="AD" clId="Web-{C5F36B90-4B90-9C1F-893C-6E98BC385168}"/>
    <pc:docChg chg="modSld">
      <pc:chgData name="Krzysztof Kanoniak" userId="S::krzysztof.kanoniak@ue.wroc.pl::95d478e4-6995-4870-851e-96bd1d2826d7" providerId="AD" clId="Web-{C5F36B90-4B90-9C1F-893C-6E98BC385168}" dt="2024-03-28T11:19:03.415" v="176" actId="1076"/>
      <pc:docMkLst>
        <pc:docMk/>
      </pc:docMkLst>
      <pc:sldChg chg="addSp delSp modSp">
        <pc:chgData name="Krzysztof Kanoniak" userId="S::krzysztof.kanoniak@ue.wroc.pl::95d478e4-6995-4870-851e-96bd1d2826d7" providerId="AD" clId="Web-{C5F36B90-4B90-9C1F-893C-6E98BC385168}" dt="2024-03-28T11:11:39.744" v="36"/>
        <pc:sldMkLst>
          <pc:docMk/>
          <pc:sldMk cId="650317164" sldId="256"/>
        </pc:sldMkLst>
        <pc:picChg chg="add del mod">
          <ac:chgData name="Krzysztof Kanoniak" userId="S::krzysztof.kanoniak@ue.wroc.pl::95d478e4-6995-4870-851e-96bd1d2826d7" providerId="AD" clId="Web-{C5F36B90-4B90-9C1F-893C-6E98BC385168}" dt="2024-03-28T11:08:38.973" v="6"/>
          <ac:picMkLst>
            <pc:docMk/>
            <pc:sldMk cId="650317164" sldId="256"/>
            <ac:picMk id="4" creationId="{B2530648-C9E2-A340-C989-F2626551B76A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08:51.661" v="9"/>
          <ac:picMkLst>
            <pc:docMk/>
            <pc:sldMk cId="650317164" sldId="256"/>
            <ac:picMk id="8" creationId="{20A55A2A-1140-62DE-11A8-801B4348BBCE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10:01.507" v="20"/>
          <ac:picMkLst>
            <pc:docMk/>
            <pc:sldMk cId="650317164" sldId="256"/>
            <ac:picMk id="9" creationId="{8F67BF19-E808-CBE3-3313-C7693FE4C008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09:16.130" v="11"/>
          <ac:picMkLst>
            <pc:docMk/>
            <pc:sldMk cId="650317164" sldId="256"/>
            <ac:picMk id="14" creationId="{8F7D7B2D-434C-49CC-069A-92BE5C38C335}"/>
          </ac:picMkLst>
        </pc:picChg>
        <pc:picChg chg="add del mod ord">
          <ac:chgData name="Krzysztof Kanoniak" userId="S::krzysztof.kanoniak@ue.wroc.pl::95d478e4-6995-4870-851e-96bd1d2826d7" providerId="AD" clId="Web-{C5F36B90-4B90-9C1F-893C-6E98BC385168}" dt="2024-03-28T11:11:29.103" v="33"/>
          <ac:picMkLst>
            <pc:docMk/>
            <pc:sldMk cId="650317164" sldId="256"/>
            <ac:picMk id="16" creationId="{9B9D48C4-364A-0561-E1D0-5CE234DCC167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11:28.213" v="32"/>
          <ac:picMkLst>
            <pc:docMk/>
            <pc:sldMk cId="650317164" sldId="256"/>
            <ac:picMk id="18" creationId="{8F559BCF-8BF1-78FE-CFCF-ACAD7770394B}"/>
          </ac:picMkLst>
        </pc:picChg>
        <pc:picChg chg="add mod">
          <ac:chgData name="Krzysztof Kanoniak" userId="S::krzysztof.kanoniak@ue.wroc.pl::95d478e4-6995-4870-851e-96bd1d2826d7" providerId="AD" clId="Web-{C5F36B90-4B90-9C1F-893C-6E98BC385168}" dt="2024-03-28T11:11:39.744" v="36"/>
          <ac:picMkLst>
            <pc:docMk/>
            <pc:sldMk cId="650317164" sldId="256"/>
            <ac:picMk id="19" creationId="{8F559BCF-8BF1-78FE-CFCF-ACAD7770394B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3:41.858" v="72"/>
        <pc:sldMkLst>
          <pc:docMk/>
          <pc:sldMk cId="238250291" sldId="257"/>
        </pc:sldMkLst>
        <pc:spChg chg="topLvl">
          <ac:chgData name="Krzysztof Kanoniak" userId="S::krzysztof.kanoniak@ue.wroc.pl::95d478e4-6995-4870-851e-96bd1d2826d7" providerId="AD" clId="Web-{C5F36B90-4B90-9C1F-893C-6E98BC385168}" dt="2024-03-28T11:13:00.263" v="58"/>
          <ac:spMkLst>
            <pc:docMk/>
            <pc:sldMk cId="238250291" sldId="257"/>
            <ac:spMk id="12" creationId="{31438E36-EB23-3D4A-5D54-E031F839371B}"/>
          </ac:spMkLst>
        </pc:spChg>
        <pc:grpChg chg="del">
          <ac:chgData name="Krzysztof Kanoniak" userId="S::krzysztof.kanoniak@ue.wroc.pl::95d478e4-6995-4870-851e-96bd1d2826d7" providerId="AD" clId="Web-{C5F36B90-4B90-9C1F-893C-6E98BC385168}" dt="2024-03-28T11:13:00.263" v="58"/>
          <ac:grpSpMkLst>
            <pc:docMk/>
            <pc:sldMk cId="238250291" sldId="257"/>
            <ac:grpSpMk id="8" creationId="{6A62F1BC-1CE0-012E-34DE-A71405FE9FD5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3:41.858" v="72"/>
          <ac:grpSpMkLst>
            <pc:docMk/>
            <pc:sldMk cId="238250291" sldId="257"/>
            <ac:grpSpMk id="14" creationId="{C78B1236-1679-8CEB-6560-556E300E4C2A}"/>
          </ac:grpSpMkLst>
        </pc:grpChg>
        <pc:picChg chg="add del">
          <ac:chgData name="Krzysztof Kanoniak" userId="S::krzysztof.kanoniak@ue.wroc.pl::95d478e4-6995-4870-851e-96bd1d2826d7" providerId="AD" clId="Web-{C5F36B90-4B90-9C1F-893C-6E98BC385168}" dt="2024-03-28T11:13:06.903" v="61"/>
          <ac:picMkLst>
            <pc:docMk/>
            <pc:sldMk cId="238250291" sldId="257"/>
            <ac:picMk id="3" creationId="{FCD9F7EF-EDB1-349C-5EFB-6ABF40623EAD}"/>
          </ac:picMkLst>
        </pc:picChg>
        <pc:picChg chg="add del topLvl">
          <ac:chgData name="Krzysztof Kanoniak" userId="S::krzysztof.kanoniak@ue.wroc.pl::95d478e4-6995-4870-851e-96bd1d2826d7" providerId="AD" clId="Web-{C5F36B90-4B90-9C1F-893C-6E98BC385168}" dt="2024-03-28T11:13:37.545" v="70"/>
          <ac:picMkLst>
            <pc:docMk/>
            <pc:sldMk cId="238250291" sldId="257"/>
            <ac:picMk id="4" creationId="{D2DC5ABE-3F4D-EA1A-7908-5A07EA262842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13:37.436" v="69"/>
          <ac:picMkLst>
            <pc:docMk/>
            <pc:sldMk cId="238250291" sldId="257"/>
            <ac:picMk id="11" creationId="{CE63A9F5-251F-B03F-25BD-83541BCFB14B}"/>
          </ac:picMkLst>
        </pc:picChg>
        <pc:picChg chg="add">
          <ac:chgData name="Krzysztof Kanoniak" userId="S::krzysztof.kanoniak@ue.wroc.pl::95d478e4-6995-4870-851e-96bd1d2826d7" providerId="AD" clId="Web-{C5F36B90-4B90-9C1F-893C-6E98BC385168}" dt="2024-03-28T11:13:38.483" v="71"/>
          <ac:picMkLst>
            <pc:docMk/>
            <pc:sldMk cId="238250291" sldId="257"/>
            <ac:picMk id="13" creationId="{CE63A9F5-251F-B03F-25BD-83541BCFB14B}"/>
          </ac:picMkLst>
        </pc:picChg>
        <pc:cxnChg chg="topLvl">
          <ac:chgData name="Krzysztof Kanoniak" userId="S::krzysztof.kanoniak@ue.wroc.pl::95d478e4-6995-4870-851e-96bd1d2826d7" providerId="AD" clId="Web-{C5F36B90-4B90-9C1F-893C-6E98BC385168}" dt="2024-03-28T11:13:00.263" v="58"/>
          <ac:cxnSpMkLst>
            <pc:docMk/>
            <pc:sldMk cId="238250291" sldId="257"/>
            <ac:cxnSpMk id="6" creationId="{6481A8FF-89B1-8F67-C41D-6C9D45F1F8DB}"/>
          </ac:cxnSpMkLst>
        </pc:cxnChg>
      </pc:sldChg>
      <pc:sldChg chg="addSp delSp">
        <pc:chgData name="Krzysztof Kanoniak" userId="S::krzysztof.kanoniak@ue.wroc.pl::95d478e4-6995-4870-851e-96bd1d2826d7" providerId="AD" clId="Web-{C5F36B90-4B90-9C1F-893C-6E98BC385168}" dt="2024-03-28T11:14:02.640" v="82"/>
        <pc:sldMkLst>
          <pc:docMk/>
          <pc:sldMk cId="347688558" sldId="258"/>
        </pc:sldMkLst>
        <pc:grpChg chg="del">
          <ac:chgData name="Krzysztof Kanoniak" userId="S::krzysztof.kanoniak@ue.wroc.pl::95d478e4-6995-4870-851e-96bd1d2826d7" providerId="AD" clId="Web-{C5F36B90-4B90-9C1F-893C-6E98BC385168}" dt="2024-03-28T11:14:01.358" v="81"/>
          <ac:grpSpMkLst>
            <pc:docMk/>
            <pc:sldMk cId="347688558" sldId="258"/>
            <ac:grpSpMk id="4" creationId="{E887EF7E-B125-5F80-B4E2-A8134AC22B9A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02.640" v="82"/>
          <ac:grpSpMkLst>
            <pc:docMk/>
            <pc:sldMk cId="347688558" sldId="258"/>
            <ac:grpSpMk id="15" creationId="{A4FD3016-A61E-1546-55E5-52586614F47B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05.288" v="84"/>
        <pc:sldMkLst>
          <pc:docMk/>
          <pc:sldMk cId="1777094092" sldId="259"/>
        </pc:sldMkLst>
        <pc:grpChg chg="del">
          <ac:chgData name="Krzysztof Kanoniak" userId="S::krzysztof.kanoniak@ue.wroc.pl::95d478e4-6995-4870-851e-96bd1d2826d7" providerId="AD" clId="Web-{C5F36B90-4B90-9C1F-893C-6E98BC385168}" dt="2024-03-28T11:14:04.108" v="83"/>
          <ac:grpSpMkLst>
            <pc:docMk/>
            <pc:sldMk cId="1777094092" sldId="259"/>
            <ac:grpSpMk id="2" creationId="{21528FA2-DA85-CD14-95B0-C55B8A0905F7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05.288" v="84"/>
          <ac:grpSpMkLst>
            <pc:docMk/>
            <pc:sldMk cId="1777094092" sldId="259"/>
            <ac:grpSpMk id="14" creationId="{FEE7140F-2475-E485-99F9-42F030C1FDE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30.141" v="98"/>
        <pc:sldMkLst>
          <pc:docMk/>
          <pc:sldMk cId="3025685461" sldId="260"/>
        </pc:sldMkLst>
        <pc:grpChg chg="del">
          <ac:chgData name="Krzysztof Kanoniak" userId="S::krzysztof.kanoniak@ue.wroc.pl::95d478e4-6995-4870-851e-96bd1d2826d7" providerId="AD" clId="Web-{C5F36B90-4B90-9C1F-893C-6E98BC385168}" dt="2024-03-28T11:14:29.312" v="97"/>
          <ac:grpSpMkLst>
            <pc:docMk/>
            <pc:sldMk cId="3025685461" sldId="260"/>
            <ac:grpSpMk id="4" creationId="{4FF62DC2-39F3-F2AC-8D02-79E220F741F0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30.141" v="98"/>
          <ac:grpSpMkLst>
            <pc:docMk/>
            <pc:sldMk cId="3025685461" sldId="260"/>
            <ac:grpSpMk id="13" creationId="{AD0433D9-3163-1A5A-6019-54798F264BFA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21.625" v="94"/>
        <pc:sldMkLst>
          <pc:docMk/>
          <pc:sldMk cId="1891550134" sldId="261"/>
        </pc:sldMkLst>
        <pc:grpChg chg="del">
          <ac:chgData name="Krzysztof Kanoniak" userId="S::krzysztof.kanoniak@ue.wroc.pl::95d478e4-6995-4870-851e-96bd1d2826d7" providerId="AD" clId="Web-{C5F36B90-4B90-9C1F-893C-6E98BC385168}" dt="2024-03-28T11:14:20.421" v="93"/>
          <ac:grpSpMkLst>
            <pc:docMk/>
            <pc:sldMk cId="1891550134" sldId="261"/>
            <ac:grpSpMk id="4" creationId="{30D8635D-3E8E-CEA2-35D3-5D817C72067E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21.625" v="94"/>
          <ac:grpSpMkLst>
            <pc:docMk/>
            <pc:sldMk cId="1891550134" sldId="261"/>
            <ac:grpSpMk id="13" creationId="{AC67E842-5A6B-603B-FCBB-D1EEC3F78EA7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3:50.452" v="74"/>
        <pc:sldMkLst>
          <pc:docMk/>
          <pc:sldMk cId="2092674669" sldId="262"/>
        </pc:sldMkLst>
        <pc:grpChg chg="del">
          <ac:chgData name="Krzysztof Kanoniak" userId="S::krzysztof.kanoniak@ue.wroc.pl::95d478e4-6995-4870-851e-96bd1d2826d7" providerId="AD" clId="Web-{C5F36B90-4B90-9C1F-893C-6E98BC385168}" dt="2024-03-28T11:13:47.670" v="73"/>
          <ac:grpSpMkLst>
            <pc:docMk/>
            <pc:sldMk cId="2092674669" sldId="262"/>
            <ac:grpSpMk id="2" creationId="{22623E4E-E551-18A9-4565-1C323E6DDD93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3:50.452" v="74"/>
          <ac:grpSpMkLst>
            <pc:docMk/>
            <pc:sldMk cId="2092674669" sldId="262"/>
            <ac:grpSpMk id="15" creationId="{D0B221EC-D0FB-A77A-FF12-3D40160D8B76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15.515" v="90"/>
        <pc:sldMkLst>
          <pc:docMk/>
          <pc:sldMk cId="1126480586" sldId="263"/>
        </pc:sldMkLst>
        <pc:grpChg chg="del">
          <ac:chgData name="Krzysztof Kanoniak" userId="S::krzysztof.kanoniak@ue.wroc.pl::95d478e4-6995-4870-851e-96bd1d2826d7" providerId="AD" clId="Web-{C5F36B90-4B90-9C1F-893C-6E98BC385168}" dt="2024-03-28T11:14:14.265" v="89"/>
          <ac:grpSpMkLst>
            <pc:docMk/>
            <pc:sldMk cId="1126480586" sldId="263"/>
            <ac:grpSpMk id="4" creationId="{219BE21A-EE26-7610-A453-52C6688F35F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15.515" v="90"/>
          <ac:grpSpMkLst>
            <pc:docMk/>
            <pc:sldMk cId="1126480586" sldId="263"/>
            <ac:grpSpMk id="15" creationId="{FD3B7758-A545-FB8C-ACBE-65FE885A7951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19" v="92"/>
        <pc:sldMkLst>
          <pc:docMk/>
          <pc:sldMk cId="1609286464" sldId="264"/>
        </pc:sldMkLst>
        <pc:grpChg chg="del">
          <ac:chgData name="Krzysztof Kanoniak" userId="S::krzysztof.kanoniak@ue.wroc.pl::95d478e4-6995-4870-851e-96bd1d2826d7" providerId="AD" clId="Web-{C5F36B90-4B90-9C1F-893C-6E98BC385168}" dt="2024-03-28T11:14:18.843" v="91"/>
          <ac:grpSpMkLst>
            <pc:docMk/>
            <pc:sldMk cId="1609286464" sldId="264"/>
            <ac:grpSpMk id="4" creationId="{75631DF1-D703-3D46-CC37-A8A48EB05A0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19" v="92"/>
          <ac:grpSpMkLst>
            <pc:docMk/>
            <pc:sldMk cId="1609286464" sldId="264"/>
            <ac:grpSpMk id="17" creationId="{191C8891-7835-F6E4-64A7-10EA748DC477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43.125" v="104"/>
        <pc:sldMkLst>
          <pc:docMk/>
          <pc:sldMk cId="420173874" sldId="265"/>
        </pc:sldMkLst>
        <pc:grpChg chg="del">
          <ac:chgData name="Krzysztof Kanoniak" userId="S::krzysztof.kanoniak@ue.wroc.pl::95d478e4-6995-4870-851e-96bd1d2826d7" providerId="AD" clId="Web-{C5F36B90-4B90-9C1F-893C-6E98BC385168}" dt="2024-03-28T11:14:40.328" v="103"/>
          <ac:grpSpMkLst>
            <pc:docMk/>
            <pc:sldMk cId="420173874" sldId="265"/>
            <ac:grpSpMk id="17" creationId="{D094FACD-FA0D-1BA6-4D17-70CF50DCD659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43.125" v="104"/>
          <ac:grpSpMkLst>
            <pc:docMk/>
            <pc:sldMk cId="420173874" sldId="265"/>
            <ac:grpSpMk id="21" creationId="{F4AF4C9C-C0A5-2CD5-DC9F-845A48DD9F00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49.407" v="106"/>
        <pc:sldMkLst>
          <pc:docMk/>
          <pc:sldMk cId="2463809757" sldId="267"/>
        </pc:sldMkLst>
        <pc:grpChg chg="del">
          <ac:chgData name="Krzysztof Kanoniak" userId="S::krzysztof.kanoniak@ue.wroc.pl::95d478e4-6995-4870-851e-96bd1d2826d7" providerId="AD" clId="Web-{C5F36B90-4B90-9C1F-893C-6E98BC385168}" dt="2024-03-28T11:14:45.688" v="105"/>
          <ac:grpSpMkLst>
            <pc:docMk/>
            <pc:sldMk cId="2463809757" sldId="267"/>
            <ac:grpSpMk id="4" creationId="{7E057E64-2FBD-E7FC-6913-BDFA3DE5F9B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49.407" v="106"/>
          <ac:grpSpMkLst>
            <pc:docMk/>
            <pc:sldMk cId="2463809757" sldId="267"/>
            <ac:grpSpMk id="16" creationId="{A9979B15-F10F-F032-DB8A-71646709D8AE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59.907" v="112"/>
        <pc:sldMkLst>
          <pc:docMk/>
          <pc:sldMk cId="835446854" sldId="268"/>
        </pc:sldMkLst>
        <pc:grpChg chg="del">
          <ac:chgData name="Krzysztof Kanoniak" userId="S::krzysztof.kanoniak@ue.wroc.pl::95d478e4-6995-4870-851e-96bd1d2826d7" providerId="AD" clId="Web-{C5F36B90-4B90-9C1F-893C-6E98BC385168}" dt="2024-03-28T11:14:55.204" v="111"/>
          <ac:grpSpMkLst>
            <pc:docMk/>
            <pc:sldMk cId="835446854" sldId="268"/>
            <ac:grpSpMk id="10" creationId="{0D5E15B8-FBA3-1577-FB06-0F17682C8FB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59.907" v="112"/>
          <ac:grpSpMkLst>
            <pc:docMk/>
            <pc:sldMk cId="835446854" sldId="268"/>
            <ac:grpSpMk id="15" creationId="{2C78C217-22C6-D1EC-272E-F325707D40E1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5:05.392" v="114"/>
        <pc:sldMkLst>
          <pc:docMk/>
          <pc:sldMk cId="4015103334" sldId="269"/>
        </pc:sldMkLst>
        <pc:grpChg chg="del">
          <ac:chgData name="Krzysztof Kanoniak" userId="S::krzysztof.kanoniak@ue.wroc.pl::95d478e4-6995-4870-851e-96bd1d2826d7" providerId="AD" clId="Web-{C5F36B90-4B90-9C1F-893C-6E98BC385168}" dt="2024-03-28T11:15:05.235" v="113"/>
          <ac:grpSpMkLst>
            <pc:docMk/>
            <pc:sldMk cId="4015103334" sldId="269"/>
            <ac:grpSpMk id="8" creationId="{97A2E387-39B1-68DB-6576-6B476EA1CD3A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5:05.392" v="114"/>
          <ac:grpSpMkLst>
            <pc:docMk/>
            <pc:sldMk cId="4015103334" sldId="269"/>
            <ac:grpSpMk id="14" creationId="{5ACC676C-67AC-B654-6012-F30371DAB0DA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08.562" v="86"/>
        <pc:sldMkLst>
          <pc:docMk/>
          <pc:sldMk cId="3345173694" sldId="270"/>
        </pc:sldMkLst>
        <pc:grpChg chg="del">
          <ac:chgData name="Krzysztof Kanoniak" userId="S::krzysztof.kanoniak@ue.wroc.pl::95d478e4-6995-4870-851e-96bd1d2826d7" providerId="AD" clId="Web-{C5F36B90-4B90-9C1F-893C-6E98BC385168}" dt="2024-03-28T11:14:08.343" v="85"/>
          <ac:grpSpMkLst>
            <pc:docMk/>
            <pc:sldMk cId="3345173694" sldId="270"/>
            <ac:grpSpMk id="2" creationId="{3D12BC5C-A78C-5EBD-6CDD-57528C87BC06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08.562" v="86"/>
          <ac:grpSpMkLst>
            <pc:docMk/>
            <pc:sldMk cId="3345173694" sldId="270"/>
            <ac:grpSpMk id="14" creationId="{3A0AB250-C081-B0F4-24C8-70DB065EC781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25.050" v="136"/>
        <pc:sldMkLst>
          <pc:docMk/>
          <pc:sldMk cId="364635429" sldId="271"/>
        </pc:sldMkLst>
        <pc:grpChg chg="del">
          <ac:chgData name="Krzysztof Kanoniak" userId="S::krzysztof.kanoniak@ue.wroc.pl::95d478e4-6995-4870-851e-96bd1d2826d7" providerId="AD" clId="Web-{C5F36B90-4B90-9C1F-893C-6E98BC385168}" dt="2024-03-28T11:16:24.925" v="135"/>
          <ac:grpSpMkLst>
            <pc:docMk/>
            <pc:sldMk cId="364635429" sldId="271"/>
            <ac:grpSpMk id="2" creationId="{8B3E79CB-A3AC-7D14-187B-9780FA062307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25.050" v="136"/>
          <ac:grpSpMkLst>
            <pc:docMk/>
            <pc:sldMk cId="364635429" sldId="271"/>
            <ac:grpSpMk id="12" creationId="{0CF92CB8-DCF8-A303-BB14-6D434C103072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36.738" v="142"/>
        <pc:sldMkLst>
          <pc:docMk/>
          <pc:sldMk cId="3656671573" sldId="272"/>
        </pc:sldMkLst>
        <pc:grpChg chg="del">
          <ac:chgData name="Krzysztof Kanoniak" userId="S::krzysztof.kanoniak@ue.wroc.pl::95d478e4-6995-4870-851e-96bd1d2826d7" providerId="AD" clId="Web-{C5F36B90-4B90-9C1F-893C-6E98BC385168}" dt="2024-03-28T11:16:36.566" v="141"/>
          <ac:grpSpMkLst>
            <pc:docMk/>
            <pc:sldMk cId="3656671573" sldId="272"/>
            <ac:grpSpMk id="2" creationId="{2452AF6B-D314-4BF0-6E5C-7BB0F1006D32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36.738" v="142"/>
          <ac:grpSpMkLst>
            <pc:docMk/>
            <pc:sldMk cId="3656671573" sldId="272"/>
            <ac:grpSpMk id="13" creationId="{B83B6111-F483-E963-66FA-2833CCABDEC1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42.676" v="146"/>
        <pc:sldMkLst>
          <pc:docMk/>
          <pc:sldMk cId="1960810164" sldId="273"/>
        </pc:sldMkLst>
        <pc:grpChg chg="del">
          <ac:chgData name="Krzysztof Kanoniak" userId="S::krzysztof.kanoniak@ue.wroc.pl::95d478e4-6995-4870-851e-96bd1d2826d7" providerId="AD" clId="Web-{C5F36B90-4B90-9C1F-893C-6E98BC385168}" dt="2024-03-28T11:16:42.504" v="145"/>
          <ac:grpSpMkLst>
            <pc:docMk/>
            <pc:sldMk cId="1960810164" sldId="273"/>
            <ac:grpSpMk id="2" creationId="{40377250-756D-B988-2D09-80B2D5A76BB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42.676" v="146"/>
          <ac:grpSpMkLst>
            <pc:docMk/>
            <pc:sldMk cId="1960810164" sldId="273"/>
            <ac:grpSpMk id="13" creationId="{BCA5B061-DAAF-B279-B52A-7F934B7F8080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24.832" v="134"/>
        <pc:sldMkLst>
          <pc:docMk/>
          <pc:sldMk cId="3255466899" sldId="274"/>
        </pc:sldMkLst>
        <pc:grpChg chg="del">
          <ac:chgData name="Krzysztof Kanoniak" userId="S::krzysztof.kanoniak@ue.wroc.pl::95d478e4-6995-4870-851e-96bd1d2826d7" providerId="AD" clId="Web-{C5F36B90-4B90-9C1F-893C-6E98BC385168}" dt="2024-03-28T11:16:20.769" v="133"/>
          <ac:grpSpMkLst>
            <pc:docMk/>
            <pc:sldMk cId="3255466899" sldId="274"/>
            <ac:grpSpMk id="4" creationId="{DB13AE08-DD34-5AEF-2075-833227DD5971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24.832" v="134"/>
          <ac:grpSpMkLst>
            <pc:docMk/>
            <pc:sldMk cId="3255466899" sldId="274"/>
            <ac:grpSpMk id="14" creationId="{D5BDD929-CD51-BF32-6B16-F975A272DB7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37.051" v="144"/>
        <pc:sldMkLst>
          <pc:docMk/>
          <pc:sldMk cId="1626893426" sldId="275"/>
        </pc:sldMkLst>
        <pc:grpChg chg="del">
          <ac:chgData name="Krzysztof Kanoniak" userId="S::krzysztof.kanoniak@ue.wroc.pl::95d478e4-6995-4870-851e-96bd1d2826d7" providerId="AD" clId="Web-{C5F36B90-4B90-9C1F-893C-6E98BC385168}" dt="2024-03-28T11:16:36.785" v="143"/>
          <ac:grpSpMkLst>
            <pc:docMk/>
            <pc:sldMk cId="1626893426" sldId="275"/>
            <ac:grpSpMk id="2" creationId="{852180BA-5E94-BB5E-2E41-2FD806DD79AF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37.051" v="144"/>
          <ac:grpSpMkLst>
            <pc:docMk/>
            <pc:sldMk cId="1626893426" sldId="275"/>
            <ac:grpSpMk id="14" creationId="{CDF14052-0055-6CF3-4DD7-2D4D26424A0D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43.473" v="148"/>
        <pc:sldMkLst>
          <pc:docMk/>
          <pc:sldMk cId="3849356302" sldId="276"/>
        </pc:sldMkLst>
        <pc:grpChg chg="del">
          <ac:chgData name="Krzysztof Kanoniak" userId="S::krzysztof.kanoniak@ue.wroc.pl::95d478e4-6995-4870-851e-96bd1d2826d7" providerId="AD" clId="Web-{C5F36B90-4B90-9C1F-893C-6E98BC385168}" dt="2024-03-28T11:16:42.707" v="147"/>
          <ac:grpSpMkLst>
            <pc:docMk/>
            <pc:sldMk cId="3849356302" sldId="276"/>
            <ac:grpSpMk id="2" creationId="{C8D281A0-662B-0354-196C-241B80F9DEDD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43.473" v="148"/>
          <ac:grpSpMkLst>
            <pc:docMk/>
            <pc:sldMk cId="3849356302" sldId="276"/>
            <ac:grpSpMk id="14" creationId="{ABFCFC90-E2C6-DBD8-39D7-923C29874379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46.020" v="150"/>
        <pc:sldMkLst>
          <pc:docMk/>
          <pc:sldMk cId="1472525521" sldId="277"/>
        </pc:sldMkLst>
        <pc:grpChg chg="del">
          <ac:chgData name="Krzysztof Kanoniak" userId="S::krzysztof.kanoniak@ue.wroc.pl::95d478e4-6995-4870-851e-96bd1d2826d7" providerId="AD" clId="Web-{C5F36B90-4B90-9C1F-893C-6E98BC385168}" dt="2024-03-28T11:16:44.786" v="149"/>
          <ac:grpSpMkLst>
            <pc:docMk/>
            <pc:sldMk cId="1472525521" sldId="277"/>
            <ac:grpSpMk id="4" creationId="{BE1D7CF3-A91B-912B-8ECC-1E436BDD4A97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46.020" v="150"/>
          <ac:grpSpMkLst>
            <pc:docMk/>
            <pc:sldMk cId="1472525521" sldId="277"/>
            <ac:grpSpMk id="14" creationId="{023946C6-3CD0-1A4E-51D4-9EC9391C407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52.848" v="152"/>
        <pc:sldMkLst>
          <pc:docMk/>
          <pc:sldMk cId="751789153" sldId="278"/>
        </pc:sldMkLst>
        <pc:grpChg chg="del">
          <ac:chgData name="Krzysztof Kanoniak" userId="S::krzysztof.kanoniak@ue.wroc.pl::95d478e4-6995-4870-851e-96bd1d2826d7" providerId="AD" clId="Web-{C5F36B90-4B90-9C1F-893C-6E98BC385168}" dt="2024-03-28T11:16:47.442" v="151"/>
          <ac:grpSpMkLst>
            <pc:docMk/>
            <pc:sldMk cId="751789153" sldId="278"/>
            <ac:grpSpMk id="8" creationId="{47702627-478E-2006-26D7-114322003EDC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52.848" v="152"/>
          <ac:grpSpMkLst>
            <pc:docMk/>
            <pc:sldMk cId="751789153" sldId="278"/>
            <ac:grpSpMk id="15" creationId="{798B9446-1C16-C87E-6AB8-ECD5A3B060E0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26.551" v="138"/>
        <pc:sldMkLst>
          <pc:docMk/>
          <pc:sldMk cId="1486253703" sldId="279"/>
        </pc:sldMkLst>
        <pc:grpChg chg="del">
          <ac:chgData name="Krzysztof Kanoniak" userId="S::krzysztof.kanoniak@ue.wroc.pl::95d478e4-6995-4870-851e-96bd1d2826d7" providerId="AD" clId="Web-{C5F36B90-4B90-9C1F-893C-6E98BC385168}" dt="2024-03-28T11:16:25.175" v="137"/>
          <ac:grpSpMkLst>
            <pc:docMk/>
            <pc:sldMk cId="1486253703" sldId="279"/>
            <ac:grpSpMk id="4" creationId="{E9A05762-86BE-ABC5-BE59-6FCC8C4EF02E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26.551" v="138"/>
          <ac:grpSpMkLst>
            <pc:docMk/>
            <pc:sldMk cId="1486253703" sldId="279"/>
            <ac:grpSpMk id="13" creationId="{B8299357-3965-3811-D7C9-D321765437BA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50.126" v="108"/>
        <pc:sldMkLst>
          <pc:docMk/>
          <pc:sldMk cId="1578384673" sldId="280"/>
        </pc:sldMkLst>
        <pc:grpChg chg="del">
          <ac:chgData name="Krzysztof Kanoniak" userId="S::krzysztof.kanoniak@ue.wroc.pl::95d478e4-6995-4870-851e-96bd1d2826d7" providerId="AD" clId="Web-{C5F36B90-4B90-9C1F-893C-6E98BC385168}" dt="2024-03-28T11:14:49.500" v="107"/>
          <ac:grpSpMkLst>
            <pc:docMk/>
            <pc:sldMk cId="1578384673" sldId="280"/>
            <ac:grpSpMk id="2" creationId="{9A4866B1-5376-A3A4-45D7-478C5716DE48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50.126" v="108"/>
          <ac:grpSpMkLst>
            <pc:docMk/>
            <pc:sldMk cId="1578384673" sldId="280"/>
            <ac:grpSpMk id="14" creationId="{AA27B5C5-4CEC-3107-C287-CBD7FBA06087}"/>
          </ac:grpSpMkLst>
        </pc:grpChg>
      </pc:sldChg>
      <pc:sldChg chg="addSp delSp modSp">
        <pc:chgData name="Krzysztof Kanoniak" userId="S::krzysztof.kanoniak@ue.wroc.pl::95d478e4-6995-4870-851e-96bd1d2826d7" providerId="AD" clId="Web-{C5F36B90-4B90-9C1F-893C-6E98BC385168}" dt="2024-03-28T11:11:49.979" v="40"/>
        <pc:sldMkLst>
          <pc:docMk/>
          <pc:sldMk cId="2213772215" sldId="281"/>
        </pc:sldMkLst>
        <pc:picChg chg="add del mod">
          <ac:chgData name="Krzysztof Kanoniak" userId="S::krzysztof.kanoniak@ue.wroc.pl::95d478e4-6995-4870-851e-96bd1d2826d7" providerId="AD" clId="Web-{C5F36B90-4B90-9C1F-893C-6E98BC385168}" dt="2024-03-28T11:11:11.150" v="27"/>
          <ac:picMkLst>
            <pc:docMk/>
            <pc:sldMk cId="2213772215" sldId="281"/>
            <ac:picMk id="3" creationId="{02DE3DEE-C760-6555-F429-1D996DCCCFDB}"/>
          </ac:picMkLst>
        </pc:picChg>
        <pc:picChg chg="add del mod">
          <ac:chgData name="Krzysztof Kanoniak" userId="S::krzysztof.kanoniak@ue.wroc.pl::95d478e4-6995-4870-851e-96bd1d2826d7" providerId="AD" clId="Web-{C5F36B90-4B90-9C1F-893C-6E98BC385168}" dt="2024-03-28T11:11:46.166" v="37"/>
          <ac:picMkLst>
            <pc:docMk/>
            <pc:sldMk cId="2213772215" sldId="281"/>
            <ac:picMk id="8" creationId="{AF1FBB12-9A56-3E74-899A-3F7719860E48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1:46.245" v="38"/>
          <ac:picMkLst>
            <pc:docMk/>
            <pc:sldMk cId="2213772215" sldId="281"/>
            <ac:picMk id="9" creationId="{8F67BF19-E808-CBE3-3313-C7693FE4C008}"/>
          </ac:picMkLst>
        </pc:picChg>
        <pc:picChg chg="add mod">
          <ac:chgData name="Krzysztof Kanoniak" userId="S::krzysztof.kanoniak@ue.wroc.pl::95d478e4-6995-4870-851e-96bd1d2826d7" providerId="AD" clId="Web-{C5F36B90-4B90-9C1F-893C-6E98BC385168}" dt="2024-03-28T11:11:49.979" v="40"/>
          <ac:picMkLst>
            <pc:docMk/>
            <pc:sldMk cId="2213772215" sldId="281"/>
            <ac:picMk id="15" creationId="{5443A896-6983-3B1D-B6D9-668C1645D72E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1:58.511" v="43"/>
        <pc:sldMkLst>
          <pc:docMk/>
          <pc:sldMk cId="2168160233" sldId="282"/>
        </pc:sldMkLst>
        <pc:picChg chg="add mod">
          <ac:chgData name="Krzysztof Kanoniak" userId="S::krzysztof.kanoniak@ue.wroc.pl::95d478e4-6995-4870-851e-96bd1d2826d7" providerId="AD" clId="Web-{C5F36B90-4B90-9C1F-893C-6E98BC385168}" dt="2024-03-28T11:11:58.511" v="43"/>
          <ac:picMkLst>
            <pc:docMk/>
            <pc:sldMk cId="2168160233" sldId="282"/>
            <ac:picMk id="4" creationId="{E8FAAC8D-A0E7-D2EB-CAF7-2A4E35C82A60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1:55.823" v="41"/>
          <ac:picMkLst>
            <pc:docMk/>
            <pc:sldMk cId="2168160233" sldId="282"/>
            <ac:picMk id="9" creationId="{8F67BF19-E808-CBE3-3313-C7693FE4C008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2:34.496" v="51" actId="1076"/>
        <pc:sldMkLst>
          <pc:docMk/>
          <pc:sldMk cId="829783312" sldId="283"/>
        </pc:sldMkLst>
        <pc:picChg chg="add del mod">
          <ac:chgData name="Krzysztof Kanoniak" userId="S::krzysztof.kanoniak@ue.wroc.pl::95d478e4-6995-4870-851e-96bd1d2826d7" providerId="AD" clId="Web-{C5F36B90-4B90-9C1F-893C-6E98BC385168}" dt="2024-03-28T11:12:22.668" v="48"/>
          <ac:picMkLst>
            <pc:docMk/>
            <pc:sldMk cId="829783312" sldId="283"/>
            <ac:picMk id="4" creationId="{AAC085F7-AFC2-E537-B3E6-146CFBA3243C}"/>
          </ac:picMkLst>
        </pc:picChg>
        <pc:picChg chg="add mod">
          <ac:chgData name="Krzysztof Kanoniak" userId="S::krzysztof.kanoniak@ue.wroc.pl::95d478e4-6995-4870-851e-96bd1d2826d7" providerId="AD" clId="Web-{C5F36B90-4B90-9C1F-893C-6E98BC385168}" dt="2024-03-28T11:12:34.496" v="51" actId="1076"/>
          <ac:picMkLst>
            <pc:docMk/>
            <pc:sldMk cId="829783312" sldId="283"/>
            <ac:picMk id="8" creationId="{AAC085F7-AFC2-E537-B3E6-146CFBA3243C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2:26.058" v="49"/>
          <ac:picMkLst>
            <pc:docMk/>
            <pc:sldMk cId="829783312" sldId="283"/>
            <ac:picMk id="9" creationId="{8F67BF19-E808-CBE3-3313-C7693FE4C008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2:39.668" v="54"/>
        <pc:sldMkLst>
          <pc:docMk/>
          <pc:sldMk cId="2211773357" sldId="284"/>
        </pc:sldMkLst>
        <pc:picChg chg="add del">
          <ac:chgData name="Krzysztof Kanoniak" userId="S::krzysztof.kanoniak@ue.wroc.pl::95d478e4-6995-4870-851e-96bd1d2826d7" providerId="AD" clId="Web-{C5F36B90-4B90-9C1F-893C-6E98BC385168}" dt="2024-03-28T11:12:11.136" v="45"/>
          <ac:picMkLst>
            <pc:docMk/>
            <pc:sldMk cId="2211773357" sldId="284"/>
            <ac:picMk id="4" creationId="{41661A5D-0B2A-6FA2-8F95-37AA4CC6E2F5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2:37.652" v="52"/>
          <ac:picMkLst>
            <pc:docMk/>
            <pc:sldMk cId="2211773357" sldId="284"/>
            <ac:picMk id="9" creationId="{8F67BF19-E808-CBE3-3313-C7693FE4C008}"/>
          </ac:picMkLst>
        </pc:picChg>
        <pc:picChg chg="add mod">
          <ac:chgData name="Krzysztof Kanoniak" userId="S::krzysztof.kanoniak@ue.wroc.pl::95d478e4-6995-4870-851e-96bd1d2826d7" providerId="AD" clId="Web-{C5F36B90-4B90-9C1F-893C-6E98BC385168}" dt="2024-03-28T11:12:39.668" v="54"/>
          <ac:picMkLst>
            <pc:docMk/>
            <pc:sldMk cId="2211773357" sldId="284"/>
            <ac:picMk id="14" creationId="{F1544F56-B317-30DB-9007-ECCBC5319957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2:46.684" v="57"/>
        <pc:sldMkLst>
          <pc:docMk/>
          <pc:sldMk cId="545074244" sldId="285"/>
        </pc:sldMkLst>
        <pc:picChg chg="add mod">
          <ac:chgData name="Krzysztof Kanoniak" userId="S::krzysztof.kanoniak@ue.wroc.pl::95d478e4-6995-4870-851e-96bd1d2826d7" providerId="AD" clId="Web-{C5F36B90-4B90-9C1F-893C-6E98BC385168}" dt="2024-03-28T11:12:46.684" v="57"/>
          <ac:picMkLst>
            <pc:docMk/>
            <pc:sldMk cId="545074244" sldId="285"/>
            <ac:picMk id="4" creationId="{E13B9E4C-DBC1-2B24-E733-C780AB007D76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2:42.075" v="55"/>
          <ac:picMkLst>
            <pc:docMk/>
            <pc:sldMk cId="545074244" sldId="285"/>
            <ac:picMk id="9" creationId="{8F67BF19-E808-CBE3-3313-C7693FE4C008}"/>
          </ac:picMkLst>
        </pc:picChg>
      </pc:sldChg>
      <pc:sldChg chg="addSp delSp">
        <pc:chgData name="Krzysztof Kanoniak" userId="S::krzysztof.kanoniak@ue.wroc.pl::95d478e4-6995-4870-851e-96bd1d2826d7" providerId="AD" clId="Web-{C5F36B90-4B90-9C1F-893C-6E98BC385168}" dt="2024-03-28T11:16:53.161" v="154"/>
        <pc:sldMkLst>
          <pc:docMk/>
          <pc:sldMk cId="1456482412" sldId="286"/>
        </pc:sldMkLst>
        <pc:grpChg chg="del">
          <ac:chgData name="Krzysztof Kanoniak" userId="S::krzysztof.kanoniak@ue.wroc.pl::95d478e4-6995-4870-851e-96bd1d2826d7" providerId="AD" clId="Web-{C5F36B90-4B90-9C1F-893C-6E98BC385168}" dt="2024-03-28T11:16:53.005" v="153"/>
          <ac:grpSpMkLst>
            <pc:docMk/>
            <pc:sldMk cId="1456482412" sldId="286"/>
            <ac:grpSpMk id="13" creationId="{F72B3AE4-4CF3-6923-DE9B-F35A895E3DCD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53.161" v="154"/>
          <ac:grpSpMkLst>
            <pc:docMk/>
            <pc:sldMk cId="1456482412" sldId="286"/>
            <ac:grpSpMk id="21" creationId="{C4C606F9-CFF0-210D-37F6-EF94F9B5C4B2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55.145" v="156"/>
        <pc:sldMkLst>
          <pc:docMk/>
          <pc:sldMk cId="2718325146" sldId="287"/>
        </pc:sldMkLst>
        <pc:grpChg chg="del">
          <ac:chgData name="Krzysztof Kanoniak" userId="S::krzysztof.kanoniak@ue.wroc.pl::95d478e4-6995-4870-851e-96bd1d2826d7" providerId="AD" clId="Web-{C5F36B90-4B90-9C1F-893C-6E98BC385168}" dt="2024-03-28T11:16:53.989" v="155"/>
          <ac:grpSpMkLst>
            <pc:docMk/>
            <pc:sldMk cId="2718325146" sldId="287"/>
            <ac:grpSpMk id="10" creationId="{1780F88F-3AC6-5FA6-C500-83FB1A107C9D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55.145" v="156"/>
          <ac:grpSpMkLst>
            <pc:docMk/>
            <pc:sldMk cId="2718325146" sldId="287"/>
            <ac:grpSpMk id="22" creationId="{98A998BB-6A57-886D-3FCF-07B2604841E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8:43.086" v="171"/>
        <pc:sldMkLst>
          <pc:docMk/>
          <pc:sldMk cId="482013877" sldId="288"/>
        </pc:sldMkLst>
        <pc:picChg chg="add">
          <ac:chgData name="Krzysztof Kanoniak" userId="S::krzysztof.kanoniak@ue.wroc.pl::95d478e4-6995-4870-851e-96bd1d2826d7" providerId="AD" clId="Web-{C5F36B90-4B90-9C1F-893C-6E98BC385168}" dt="2024-03-28T11:18:43.086" v="171"/>
          <ac:picMkLst>
            <pc:docMk/>
            <pc:sldMk cId="482013877" sldId="288"/>
            <ac:picMk id="7" creationId="{A53A97C4-2305-1715-FC6F-C355189AAF5E}"/>
          </ac:picMkLst>
        </pc:picChg>
        <pc:picChg chg="del">
          <ac:chgData name="Krzysztof Kanoniak" userId="S::krzysztof.kanoniak@ue.wroc.pl::95d478e4-6995-4870-851e-96bd1d2826d7" providerId="AD" clId="Web-{C5F36B90-4B90-9C1F-893C-6E98BC385168}" dt="2024-03-28T11:18:41.867" v="170"/>
          <ac:picMkLst>
            <pc:docMk/>
            <pc:sldMk cId="482013877" sldId="288"/>
            <ac:picMk id="9" creationId="{8F67BF19-E808-CBE3-3313-C7693FE4C008}"/>
          </ac:picMkLst>
        </pc:picChg>
      </pc:sldChg>
      <pc:sldChg chg="addSp delSp modSp">
        <pc:chgData name="Krzysztof Kanoniak" userId="S::krzysztof.kanoniak@ue.wroc.pl::95d478e4-6995-4870-851e-96bd1d2826d7" providerId="AD" clId="Web-{C5F36B90-4B90-9C1F-893C-6E98BC385168}" dt="2024-03-28T11:18:18.835" v="169" actId="20577"/>
        <pc:sldMkLst>
          <pc:docMk/>
          <pc:sldMk cId="2615537160" sldId="289"/>
        </pc:sldMkLst>
        <pc:spChg chg="mod">
          <ac:chgData name="Krzysztof Kanoniak" userId="S::krzysztof.kanoniak@ue.wroc.pl::95d478e4-6995-4870-851e-96bd1d2826d7" providerId="AD" clId="Web-{C5F36B90-4B90-9C1F-893C-6E98BC385168}" dt="2024-03-28T11:18:18.835" v="169" actId="20577"/>
          <ac:spMkLst>
            <pc:docMk/>
            <pc:sldMk cId="2615537160" sldId="289"/>
            <ac:spMk id="6" creationId="{A57C3294-039B-3055-E6DD-C538D7FFB705}"/>
          </ac:spMkLst>
        </pc:spChg>
        <pc:spChg chg="del">
          <ac:chgData name="Krzysztof Kanoniak" userId="S::krzysztof.kanoniak@ue.wroc.pl::95d478e4-6995-4870-851e-96bd1d2826d7" providerId="AD" clId="Web-{C5F36B90-4B90-9C1F-893C-6E98BC385168}" dt="2024-03-28T11:17:07.396" v="159"/>
          <ac:spMkLst>
            <pc:docMk/>
            <pc:sldMk cId="2615537160" sldId="289"/>
            <ac:spMk id="20" creationId="{C17740B9-87F1-07A9-182E-3DBBB499E713}"/>
          </ac:spMkLst>
        </pc:spChg>
        <pc:grpChg chg="add">
          <ac:chgData name="Krzysztof Kanoniak" userId="S::krzysztof.kanoniak@ue.wroc.pl::95d478e4-6995-4870-851e-96bd1d2826d7" providerId="AD" clId="Web-{C5F36B90-4B90-9C1F-893C-6E98BC385168}" dt="2024-03-28T11:17:07.489" v="160"/>
          <ac:grpSpMkLst>
            <pc:docMk/>
            <pc:sldMk cId="2615537160" sldId="289"/>
            <ac:grpSpMk id="9" creationId="{6D86C127-3B38-45B0-532E-CCB2E5DFFE38}"/>
          </ac:grpSpMkLst>
        </pc:grpChg>
        <pc:picChg chg="del">
          <ac:chgData name="Krzysztof Kanoniak" userId="S::krzysztof.kanoniak@ue.wroc.pl::95d478e4-6995-4870-851e-96bd1d2826d7" providerId="AD" clId="Web-{C5F36B90-4B90-9C1F-893C-6E98BC385168}" dt="2024-03-28T11:17:03.145" v="157"/>
          <ac:picMkLst>
            <pc:docMk/>
            <pc:sldMk cId="2615537160" sldId="289"/>
            <ac:picMk id="2" creationId="{A32358F3-3E87-6357-B133-8AF716D40CCF}"/>
          </ac:picMkLst>
        </pc:picChg>
        <pc:picChg chg="mod">
          <ac:chgData name="Krzysztof Kanoniak" userId="S::krzysztof.kanoniak@ue.wroc.pl::95d478e4-6995-4870-851e-96bd1d2826d7" providerId="AD" clId="Web-{C5F36B90-4B90-9C1F-893C-6E98BC385168}" dt="2024-03-28T11:17:55.850" v="166"/>
          <ac:picMkLst>
            <pc:docMk/>
            <pc:sldMk cId="2615537160" sldId="289"/>
            <ac:picMk id="7" creationId="{1B3A3FB3-1BAA-7D6F-465A-6200B94EFC07}"/>
          </ac:picMkLst>
        </pc:picChg>
        <pc:cxnChg chg="mod">
          <ac:chgData name="Krzysztof Kanoniak" userId="S::krzysztof.kanoniak@ue.wroc.pl::95d478e4-6995-4870-851e-96bd1d2826d7" providerId="AD" clId="Web-{C5F36B90-4B90-9C1F-893C-6E98BC385168}" dt="2024-03-28T11:17:51.991" v="165"/>
          <ac:cxnSpMkLst>
            <pc:docMk/>
            <pc:sldMk cId="2615537160" sldId="289"/>
            <ac:cxnSpMk id="5" creationId="{55193735-1412-E2AD-C7A4-DF4387B89AB9}"/>
          </ac:cxnSpMkLst>
        </pc:cxnChg>
        <pc:cxnChg chg="del">
          <ac:chgData name="Krzysztof Kanoniak" userId="S::krzysztof.kanoniak@ue.wroc.pl::95d478e4-6995-4870-851e-96bd1d2826d7" providerId="AD" clId="Web-{C5F36B90-4B90-9C1F-893C-6E98BC385168}" dt="2024-03-28T11:17:07.333" v="158"/>
          <ac:cxnSpMkLst>
            <pc:docMk/>
            <pc:sldMk cId="2615537160" sldId="289"/>
            <ac:cxnSpMk id="18" creationId="{D7E45766-050D-E326-3A8A-326D7D696A21}"/>
          </ac:cxnSpMkLst>
        </pc:cxnChg>
      </pc:sldChg>
      <pc:sldChg chg="addSp delSp modSp">
        <pc:chgData name="Krzysztof Kanoniak" userId="S::krzysztof.kanoniak@ue.wroc.pl::95d478e4-6995-4870-851e-96bd1d2826d7" providerId="AD" clId="Web-{C5F36B90-4B90-9C1F-893C-6E98BC385168}" dt="2024-03-28T11:17:42.147" v="164"/>
        <pc:sldMkLst>
          <pc:docMk/>
          <pc:sldMk cId="2741742770" sldId="290"/>
        </pc:sldMkLst>
        <pc:grpChg chg="add">
          <ac:chgData name="Krzysztof Kanoniak" userId="S::krzysztof.kanoniak@ue.wroc.pl::95d478e4-6995-4870-851e-96bd1d2826d7" providerId="AD" clId="Web-{C5F36B90-4B90-9C1F-893C-6E98BC385168}" dt="2024-03-28T11:17:31.849" v="162"/>
          <ac:grpSpMkLst>
            <pc:docMk/>
            <pc:sldMk cId="2741742770" sldId="290"/>
            <ac:grpSpMk id="7" creationId="{E8BB27CF-51A4-AD93-2A19-2DB7C602CAEE}"/>
          </ac:grpSpMkLst>
        </pc:grpChg>
        <pc:grpChg chg="del">
          <ac:chgData name="Krzysztof Kanoniak" userId="S::krzysztof.kanoniak@ue.wroc.pl::95d478e4-6995-4870-851e-96bd1d2826d7" providerId="AD" clId="Web-{C5F36B90-4B90-9C1F-893C-6E98BC385168}" dt="2024-03-28T11:17:27.224" v="161"/>
          <ac:grpSpMkLst>
            <pc:docMk/>
            <pc:sldMk cId="2741742770" sldId="290"/>
            <ac:grpSpMk id="17" creationId="{32B0D03F-6332-05D7-ED15-2A11867904EC}"/>
          </ac:grpSpMkLst>
        </pc:grpChg>
        <pc:picChg chg="mod">
          <ac:chgData name="Krzysztof Kanoniak" userId="S::krzysztof.kanoniak@ue.wroc.pl::95d478e4-6995-4870-851e-96bd1d2826d7" providerId="AD" clId="Web-{C5F36B90-4B90-9C1F-893C-6E98BC385168}" dt="2024-03-28T11:17:36.506" v="163"/>
          <ac:picMkLst>
            <pc:docMk/>
            <pc:sldMk cId="2741742770" sldId="290"/>
            <ac:picMk id="6" creationId="{1CD0E3D6-EC91-89D1-081E-35A943511E57}"/>
          </ac:picMkLst>
        </pc:picChg>
        <pc:cxnChg chg="mod">
          <ac:chgData name="Krzysztof Kanoniak" userId="S::krzysztof.kanoniak@ue.wroc.pl::95d478e4-6995-4870-851e-96bd1d2826d7" providerId="AD" clId="Web-{C5F36B90-4B90-9C1F-893C-6E98BC385168}" dt="2024-03-28T11:17:42.147" v="164"/>
          <ac:cxnSpMkLst>
            <pc:docMk/>
            <pc:sldMk cId="2741742770" sldId="290"/>
            <ac:cxnSpMk id="4" creationId="{E81AA446-ABB4-D980-85C2-8E178DC4F7D4}"/>
          </ac:cxnSpMkLst>
        </pc:cxnChg>
      </pc:sldChg>
      <pc:sldChg chg="addSp delSp">
        <pc:chgData name="Krzysztof Kanoniak" userId="S::krzysztof.kanoniak@ue.wroc.pl::95d478e4-6995-4870-851e-96bd1d2826d7" providerId="AD" clId="Web-{C5F36B90-4B90-9C1F-893C-6E98BC385168}" dt="2024-03-28T11:14:29.203" v="96"/>
        <pc:sldMkLst>
          <pc:docMk/>
          <pc:sldMk cId="1597868863" sldId="291"/>
        </pc:sldMkLst>
        <pc:grpChg chg="del">
          <ac:chgData name="Krzysztof Kanoniak" userId="S::krzysztof.kanoniak@ue.wroc.pl::95d478e4-6995-4870-851e-96bd1d2826d7" providerId="AD" clId="Web-{C5F36B90-4B90-9C1F-893C-6E98BC385168}" dt="2024-03-28T11:14:24.922" v="95"/>
          <ac:grpSpMkLst>
            <pc:docMk/>
            <pc:sldMk cId="1597868863" sldId="291"/>
            <ac:grpSpMk id="4" creationId="{E53CF18A-538F-55C9-4557-359B09A2CDD4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29.203" v="96"/>
          <ac:grpSpMkLst>
            <pc:docMk/>
            <pc:sldMk cId="1597868863" sldId="291"/>
            <ac:grpSpMk id="14" creationId="{BCA6D849-C32C-AD27-8A62-0BB8AC3FD676}"/>
          </ac:grpSpMkLst>
        </pc:grpChg>
      </pc:sldChg>
      <pc:sldChg chg="addSp delSp modSp">
        <pc:chgData name="Krzysztof Kanoniak" userId="S::krzysztof.kanoniak@ue.wroc.pl::95d478e4-6995-4870-851e-96bd1d2826d7" providerId="AD" clId="Web-{C5F36B90-4B90-9C1F-893C-6E98BC385168}" dt="2024-03-28T11:15:56.831" v="126"/>
        <pc:sldMkLst>
          <pc:docMk/>
          <pc:sldMk cId="4184023679" sldId="292"/>
        </pc:sldMkLst>
        <pc:spChg chg="mod">
          <ac:chgData name="Krzysztof Kanoniak" userId="S::krzysztof.kanoniak@ue.wroc.pl::95d478e4-6995-4870-851e-96bd1d2826d7" providerId="AD" clId="Web-{C5F36B90-4B90-9C1F-893C-6E98BC385168}" dt="2024-03-28T11:15:32.393" v="122" actId="20577"/>
          <ac:spMkLst>
            <pc:docMk/>
            <pc:sldMk cId="4184023679" sldId="292"/>
            <ac:spMk id="20" creationId="{5FF7F605-68F3-919F-6FC3-7AB4C1D62FF6}"/>
          </ac:spMkLst>
        </pc:spChg>
        <pc:spChg chg="mod">
          <ac:chgData name="Krzysztof Kanoniak" userId="S::krzysztof.kanoniak@ue.wroc.pl::95d478e4-6995-4870-851e-96bd1d2826d7" providerId="AD" clId="Web-{C5F36B90-4B90-9C1F-893C-6E98BC385168}" dt="2024-03-28T11:15:36.065" v="123" actId="20577"/>
          <ac:spMkLst>
            <pc:docMk/>
            <pc:sldMk cId="4184023679" sldId="292"/>
            <ac:spMk id="21" creationId="{C45BA157-70C0-F67B-1607-179F4E8F1820}"/>
          </ac:spMkLst>
        </pc:spChg>
        <pc:grpChg chg="del">
          <ac:chgData name="Krzysztof Kanoniak" userId="S::krzysztof.kanoniak@ue.wroc.pl::95d478e4-6995-4870-851e-96bd1d2826d7" providerId="AD" clId="Web-{C5F36B90-4B90-9C1F-893C-6E98BC385168}" dt="2024-03-28T11:15:24.283" v="120"/>
          <ac:grpSpMkLst>
            <pc:docMk/>
            <pc:sldMk cId="4184023679" sldId="292"/>
            <ac:grpSpMk id="4" creationId="{6E2FB8B6-195C-0FD5-C1B7-B463D1107334}"/>
          </ac:grpSpMkLst>
        </pc:grpChg>
        <pc:grpChg chg="add del">
          <ac:chgData name="Krzysztof Kanoniak" userId="S::krzysztof.kanoniak@ue.wroc.pl::95d478e4-6995-4870-851e-96bd1d2826d7" providerId="AD" clId="Web-{C5F36B90-4B90-9C1F-893C-6E98BC385168}" dt="2024-03-28T11:15:55.471" v="125"/>
          <ac:grpSpMkLst>
            <pc:docMk/>
            <pc:sldMk cId="4184023679" sldId="292"/>
            <ac:grpSpMk id="16" creationId="{184FF7E2-8E12-AA9C-578B-DBD6FED4E654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5:56.831" v="126"/>
          <ac:grpSpMkLst>
            <pc:docMk/>
            <pc:sldMk cId="4184023679" sldId="292"/>
            <ac:grpSpMk id="24" creationId="{CC48AFF5-5CB3-2E76-99EB-E6424FBFC1A0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07.050" v="130"/>
        <pc:sldMkLst>
          <pc:docMk/>
          <pc:sldMk cId="2640349460" sldId="293"/>
        </pc:sldMkLst>
        <pc:grpChg chg="del">
          <ac:chgData name="Krzysztof Kanoniak" userId="S::krzysztof.kanoniak@ue.wroc.pl::95d478e4-6995-4870-851e-96bd1d2826d7" providerId="AD" clId="Web-{C5F36B90-4B90-9C1F-893C-6E98BC385168}" dt="2024-03-28T11:16:05.753" v="129"/>
          <ac:grpSpMkLst>
            <pc:docMk/>
            <pc:sldMk cId="2640349460" sldId="293"/>
            <ac:grpSpMk id="2" creationId="{A76CF5F2-F199-81E3-7FB1-F783A665FB4C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07.050" v="130"/>
          <ac:grpSpMkLst>
            <pc:docMk/>
            <pc:sldMk cId="2640349460" sldId="293"/>
            <ac:grpSpMk id="19" creationId="{64B423D3-A5A0-BCA0-A894-5FDF3158030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14.316" v="132"/>
        <pc:sldMkLst>
          <pc:docMk/>
          <pc:sldMk cId="1454327862" sldId="294"/>
        </pc:sldMkLst>
        <pc:grpChg chg="del">
          <ac:chgData name="Krzysztof Kanoniak" userId="S::krzysztof.kanoniak@ue.wroc.pl::95d478e4-6995-4870-851e-96bd1d2826d7" providerId="AD" clId="Web-{C5F36B90-4B90-9C1F-893C-6E98BC385168}" dt="2024-03-28T11:16:12.409" v="131"/>
          <ac:grpSpMkLst>
            <pc:docMk/>
            <pc:sldMk cId="1454327862" sldId="294"/>
            <ac:grpSpMk id="2" creationId="{0D40D2EC-B667-1B13-5264-5D8D4E2898C2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14.316" v="132"/>
          <ac:grpSpMkLst>
            <pc:docMk/>
            <pc:sldMk cId="1454327862" sldId="294"/>
            <ac:grpSpMk id="19" creationId="{68192457-46D1-F974-9C44-22698632BC81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3:51.686" v="76"/>
        <pc:sldMkLst>
          <pc:docMk/>
          <pc:sldMk cId="2494776898" sldId="295"/>
        </pc:sldMkLst>
        <pc:grpChg chg="del">
          <ac:chgData name="Krzysztof Kanoniak" userId="S::krzysztof.kanoniak@ue.wroc.pl::95d478e4-6995-4870-851e-96bd1d2826d7" providerId="AD" clId="Web-{C5F36B90-4B90-9C1F-893C-6E98BC385168}" dt="2024-03-28T11:13:51.405" v="75"/>
          <ac:grpSpMkLst>
            <pc:docMk/>
            <pc:sldMk cId="2494776898" sldId="295"/>
            <ac:grpSpMk id="4" creationId="{46001E35-872C-DFCC-6FF2-7658BF9EDA24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3:51.686" v="76"/>
          <ac:grpSpMkLst>
            <pc:docMk/>
            <pc:sldMk cId="2494776898" sldId="295"/>
            <ac:grpSpMk id="14" creationId="{0FDDF70F-6F8C-A2D2-9BFD-0765585A62CB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3:58.061" v="78"/>
        <pc:sldMkLst>
          <pc:docMk/>
          <pc:sldMk cId="3805572135" sldId="296"/>
        </pc:sldMkLst>
        <pc:grpChg chg="del">
          <ac:chgData name="Krzysztof Kanoniak" userId="S::krzysztof.kanoniak@ue.wroc.pl::95d478e4-6995-4870-851e-96bd1d2826d7" providerId="AD" clId="Web-{C5F36B90-4B90-9C1F-893C-6E98BC385168}" dt="2024-03-28T11:13:57.905" v="77"/>
          <ac:grpSpMkLst>
            <pc:docMk/>
            <pc:sldMk cId="3805572135" sldId="296"/>
            <ac:grpSpMk id="11" creationId="{653F5A0D-0CB5-64C9-2E9A-3B61957E0931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3:58.061" v="78"/>
          <ac:grpSpMkLst>
            <pc:docMk/>
            <pc:sldMk cId="3805572135" sldId="296"/>
            <ac:grpSpMk id="18" creationId="{68644F12-779A-4F37-6195-B4F11D22E18A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05.487" v="128"/>
        <pc:sldMkLst>
          <pc:docMk/>
          <pc:sldMk cId="705762594" sldId="297"/>
        </pc:sldMkLst>
        <pc:grpChg chg="del">
          <ac:chgData name="Krzysztof Kanoniak" userId="S::krzysztof.kanoniak@ue.wroc.pl::95d478e4-6995-4870-851e-96bd1d2826d7" providerId="AD" clId="Web-{C5F36B90-4B90-9C1F-893C-6E98BC385168}" dt="2024-03-28T11:16:01.034" v="127"/>
          <ac:grpSpMkLst>
            <pc:docMk/>
            <pc:sldMk cId="705762594" sldId="297"/>
            <ac:grpSpMk id="2" creationId="{7B069DB2-3DBC-CAC5-D8F1-9865546B1D4E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05.487" v="128"/>
          <ac:grpSpMkLst>
            <pc:docMk/>
            <pc:sldMk cId="705762594" sldId="297"/>
            <ac:grpSpMk id="16" creationId="{971EE77C-7A68-3B68-9BDD-34A8441D8688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6:36.520" v="140"/>
        <pc:sldMkLst>
          <pc:docMk/>
          <pc:sldMk cId="4045383474" sldId="298"/>
        </pc:sldMkLst>
        <pc:grpChg chg="del">
          <ac:chgData name="Krzysztof Kanoniak" userId="S::krzysztof.kanoniak@ue.wroc.pl::95d478e4-6995-4870-851e-96bd1d2826d7" providerId="AD" clId="Web-{C5F36B90-4B90-9C1F-893C-6E98BC385168}" dt="2024-03-28T11:16:32.269" v="139"/>
          <ac:grpSpMkLst>
            <pc:docMk/>
            <pc:sldMk cId="4045383474" sldId="298"/>
            <ac:grpSpMk id="4" creationId="{BA023D35-EE92-95C5-06CA-A886C7B9F1E9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6:36.520" v="140"/>
          <ac:grpSpMkLst>
            <pc:docMk/>
            <pc:sldMk cId="4045383474" sldId="298"/>
            <ac:grpSpMk id="21" creationId="{1E8E4CFF-F1D3-177A-614D-B8119EC297A7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35.266" v="100"/>
        <pc:sldMkLst>
          <pc:docMk/>
          <pc:sldMk cId="3110058710" sldId="299"/>
        </pc:sldMkLst>
        <pc:grpChg chg="del">
          <ac:chgData name="Krzysztof Kanoniak" userId="S::krzysztof.kanoniak@ue.wroc.pl::95d478e4-6995-4870-851e-96bd1d2826d7" providerId="AD" clId="Web-{C5F36B90-4B90-9C1F-893C-6E98BC385168}" dt="2024-03-28T11:14:35.078" v="99"/>
          <ac:grpSpMkLst>
            <pc:docMk/>
            <pc:sldMk cId="3110058710" sldId="299"/>
            <ac:grpSpMk id="4" creationId="{8FAAC697-73EF-7B7E-17CE-8A18FAEBE542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35.266" v="100"/>
          <ac:grpSpMkLst>
            <pc:docMk/>
            <pc:sldMk cId="3110058710" sldId="299"/>
            <ac:grpSpMk id="13" creationId="{73E17756-7359-81E3-0304-21A1B4D720DE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39.443" v="102"/>
        <pc:sldMkLst>
          <pc:docMk/>
          <pc:sldMk cId="1316015639" sldId="300"/>
        </pc:sldMkLst>
        <pc:grpChg chg="del">
          <ac:chgData name="Krzysztof Kanoniak" userId="S::krzysztof.kanoniak@ue.wroc.pl::95d478e4-6995-4870-851e-96bd1d2826d7" providerId="AD" clId="Web-{C5F36B90-4B90-9C1F-893C-6E98BC385168}" dt="2024-03-28T11:14:35.875" v="101"/>
          <ac:grpSpMkLst>
            <pc:docMk/>
            <pc:sldMk cId="1316015639" sldId="300"/>
            <ac:grpSpMk id="8" creationId="{C0F2FF12-184A-5D41-C878-D16701D2460C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39.443" v="102"/>
          <ac:grpSpMkLst>
            <pc:docMk/>
            <pc:sldMk cId="1316015639" sldId="300"/>
            <ac:grpSpMk id="14" creationId="{13FADFCE-9E26-56DD-B24E-530E4C34C0E4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11.281" v="88"/>
        <pc:sldMkLst>
          <pc:docMk/>
          <pc:sldMk cId="1105788473" sldId="301"/>
        </pc:sldMkLst>
        <pc:grpChg chg="del">
          <ac:chgData name="Krzysztof Kanoniak" userId="S::krzysztof.kanoniak@ue.wroc.pl::95d478e4-6995-4870-851e-96bd1d2826d7" providerId="AD" clId="Web-{C5F36B90-4B90-9C1F-893C-6E98BC385168}" dt="2024-03-28T11:14:10.062" v="87"/>
          <ac:grpSpMkLst>
            <pc:docMk/>
            <pc:sldMk cId="1105788473" sldId="301"/>
            <ac:grpSpMk id="2" creationId="{3A9D0DB1-ABD3-378E-BBA1-45C6E6FA80C0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11.281" v="88"/>
          <ac:grpSpMkLst>
            <pc:docMk/>
            <pc:sldMk cId="1105788473" sldId="301"/>
            <ac:grpSpMk id="15" creationId="{6F15D337-913C-3E91-5C7C-EEFB57B079E5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3:59.796" v="80"/>
        <pc:sldMkLst>
          <pc:docMk/>
          <pc:sldMk cId="677187363" sldId="302"/>
        </pc:sldMkLst>
        <pc:grpChg chg="del">
          <ac:chgData name="Krzysztof Kanoniak" userId="S::krzysztof.kanoniak@ue.wroc.pl::95d478e4-6995-4870-851e-96bd1d2826d7" providerId="AD" clId="Web-{C5F36B90-4B90-9C1F-893C-6E98BC385168}" dt="2024-03-28T11:13:58.546" v="79"/>
          <ac:grpSpMkLst>
            <pc:docMk/>
            <pc:sldMk cId="677187363" sldId="302"/>
            <ac:grpSpMk id="2" creationId="{6962CFEE-CF99-E189-3403-26F860422AEC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3:59.796" v="80"/>
          <ac:grpSpMkLst>
            <pc:docMk/>
            <pc:sldMk cId="677187363" sldId="302"/>
            <ac:grpSpMk id="14" creationId="{C116F29D-1DE6-43B2-37E7-622507C74546}"/>
          </ac:grpSpMkLst>
        </pc:grpChg>
      </pc:sldChg>
      <pc:sldChg chg="addSp delSp">
        <pc:chgData name="Krzysztof Kanoniak" userId="S::krzysztof.kanoniak@ue.wroc.pl::95d478e4-6995-4870-851e-96bd1d2826d7" providerId="AD" clId="Web-{C5F36B90-4B90-9C1F-893C-6E98BC385168}" dt="2024-03-28T11:14:53.188" v="110"/>
        <pc:sldMkLst>
          <pc:docMk/>
          <pc:sldMk cId="806185067" sldId="303"/>
        </pc:sldMkLst>
        <pc:grpChg chg="del">
          <ac:chgData name="Krzysztof Kanoniak" userId="S::krzysztof.kanoniak@ue.wroc.pl::95d478e4-6995-4870-851e-96bd1d2826d7" providerId="AD" clId="Web-{C5F36B90-4B90-9C1F-893C-6E98BC385168}" dt="2024-03-28T11:14:51.891" v="109"/>
          <ac:grpSpMkLst>
            <pc:docMk/>
            <pc:sldMk cId="806185067" sldId="303"/>
            <ac:grpSpMk id="11" creationId="{3E92034D-6444-7D8C-60E2-29B353E63D49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4:53.188" v="110"/>
          <ac:grpSpMkLst>
            <pc:docMk/>
            <pc:sldMk cId="806185067" sldId="303"/>
            <ac:grpSpMk id="16" creationId="{C850691C-8F75-0009-029B-1B279070C755}"/>
          </ac:grpSpMkLst>
        </pc:grpChg>
      </pc:sldChg>
      <pc:sldChg chg="addSp delSp modSp">
        <pc:chgData name="Krzysztof Kanoniak" userId="S::krzysztof.kanoniak@ue.wroc.pl::95d478e4-6995-4870-851e-96bd1d2826d7" providerId="AD" clId="Web-{C5F36B90-4B90-9C1F-893C-6E98BC385168}" dt="2024-03-28T11:15:41.518" v="124" actId="20577"/>
        <pc:sldMkLst>
          <pc:docMk/>
          <pc:sldMk cId="2939050985" sldId="304"/>
        </pc:sldMkLst>
        <pc:spChg chg="mod">
          <ac:chgData name="Krzysztof Kanoniak" userId="S::krzysztof.kanoniak@ue.wroc.pl::95d478e4-6995-4870-851e-96bd1d2826d7" providerId="AD" clId="Web-{C5F36B90-4B90-9C1F-893C-6E98BC385168}" dt="2024-03-28T11:15:41.518" v="124" actId="20577"/>
          <ac:spMkLst>
            <pc:docMk/>
            <pc:sldMk cId="2939050985" sldId="304"/>
            <ac:spMk id="13" creationId="{BEC99541-31E1-F49D-D9B1-32AC142D6978}"/>
          </ac:spMkLst>
        </pc:spChg>
        <pc:grpChg chg="del">
          <ac:chgData name="Krzysztof Kanoniak" userId="S::krzysztof.kanoniak@ue.wroc.pl::95d478e4-6995-4870-851e-96bd1d2826d7" providerId="AD" clId="Web-{C5F36B90-4B90-9C1F-893C-6E98BC385168}" dt="2024-03-28T11:15:05.439" v="115"/>
          <ac:grpSpMkLst>
            <pc:docMk/>
            <pc:sldMk cId="2939050985" sldId="304"/>
            <ac:grpSpMk id="2" creationId="{8D604CE9-5B38-94AD-B51D-CA2D7C4F6D57}"/>
          </ac:grpSpMkLst>
        </pc:grpChg>
        <pc:grpChg chg="add">
          <ac:chgData name="Krzysztof Kanoniak" userId="S::krzysztof.kanoniak@ue.wroc.pl::95d478e4-6995-4870-851e-96bd1d2826d7" providerId="AD" clId="Web-{C5F36B90-4B90-9C1F-893C-6E98BC385168}" dt="2024-03-28T11:15:05.860" v="116"/>
          <ac:grpSpMkLst>
            <pc:docMk/>
            <pc:sldMk cId="2939050985" sldId="304"/>
            <ac:grpSpMk id="20" creationId="{E669202C-2628-D2E2-E40B-BCCBA103BC70}"/>
          </ac:grpSpMkLst>
        </pc:grpChg>
      </pc:sldChg>
      <pc:sldChg chg="addSp delSp modSp">
        <pc:chgData name="Krzysztof Kanoniak" userId="S::krzysztof.kanoniak@ue.wroc.pl::95d478e4-6995-4870-851e-96bd1d2826d7" providerId="AD" clId="Web-{C5F36B90-4B90-9C1F-893C-6E98BC385168}" dt="2024-03-28T11:15:20.283" v="119"/>
        <pc:sldMkLst>
          <pc:docMk/>
          <pc:sldMk cId="3861353253" sldId="305"/>
        </pc:sldMkLst>
        <pc:grpChg chg="del">
          <ac:chgData name="Krzysztof Kanoniak" userId="S::krzysztof.kanoniak@ue.wroc.pl::95d478e4-6995-4870-851e-96bd1d2826d7" providerId="AD" clId="Web-{C5F36B90-4B90-9C1F-893C-6E98BC385168}" dt="2024-03-28T11:15:10.142" v="117"/>
          <ac:grpSpMkLst>
            <pc:docMk/>
            <pc:sldMk cId="3861353253" sldId="305"/>
            <ac:grpSpMk id="4" creationId="{F7AECB43-FA81-6578-A547-098674FD27AF}"/>
          </ac:grpSpMkLst>
        </pc:grpChg>
        <pc:grpChg chg="add ord">
          <ac:chgData name="Krzysztof Kanoniak" userId="S::krzysztof.kanoniak@ue.wroc.pl::95d478e4-6995-4870-851e-96bd1d2826d7" providerId="AD" clId="Web-{C5F36B90-4B90-9C1F-893C-6E98BC385168}" dt="2024-03-28T11:15:20.283" v="119"/>
          <ac:grpSpMkLst>
            <pc:docMk/>
            <pc:sldMk cId="3861353253" sldId="305"/>
            <ac:grpSpMk id="22" creationId="{CD3128E4-3CB7-1688-F2F6-582BB6CB900F}"/>
          </ac:grpSpMkLst>
        </pc:grpChg>
      </pc:sldChg>
      <pc:sldChg chg="addSp delSp modSp">
        <pc:chgData name="Krzysztof Kanoniak" userId="S::krzysztof.kanoniak@ue.wroc.pl::95d478e4-6995-4870-851e-96bd1d2826d7" providerId="AD" clId="Web-{C5F36B90-4B90-9C1F-893C-6E98BC385168}" dt="2024-03-28T11:19:03.415" v="176" actId="1076"/>
        <pc:sldMkLst>
          <pc:docMk/>
          <pc:sldMk cId="3077105420" sldId="306"/>
        </pc:sldMkLst>
        <pc:picChg chg="del">
          <ac:chgData name="Krzysztof Kanoniak" userId="S::krzysztof.kanoniak@ue.wroc.pl::95d478e4-6995-4870-851e-96bd1d2826d7" providerId="AD" clId="Web-{C5F36B90-4B90-9C1F-893C-6E98BC385168}" dt="2024-03-28T11:18:56.040" v="174"/>
          <ac:picMkLst>
            <pc:docMk/>
            <pc:sldMk cId="3077105420" sldId="306"/>
            <ac:picMk id="9" creationId="{8F67BF19-E808-CBE3-3313-C7693FE4C008}"/>
          </ac:picMkLst>
        </pc:picChg>
        <pc:picChg chg="add mod">
          <ac:chgData name="Krzysztof Kanoniak" userId="S::krzysztof.kanoniak@ue.wroc.pl::95d478e4-6995-4870-851e-96bd1d2826d7" providerId="AD" clId="Web-{C5F36B90-4B90-9C1F-893C-6E98BC385168}" dt="2024-03-28T11:19:03.415" v="176" actId="1076"/>
          <ac:picMkLst>
            <pc:docMk/>
            <pc:sldMk cId="3077105420" sldId="306"/>
            <ac:picMk id="14" creationId="{E290E22C-8BC4-61FB-6BDC-32783A2C17E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ewrc-my.sharepoint.com/personal/justyna_rudnicka_ue_wroc_pl/Documents/FTP_Centrum%20Promocji/Nowe_Logo_UEW/PowerPoint/Skoroszy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3D-4142-BFEE-0DF4BC597E00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3D-4142-BFEE-0DF4BC597E00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3D-4142-BFEE-0DF4BC597E00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3D-4142-BFEE-0DF4BC597E00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3D-4142-BFEE-0DF4BC597E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43D-4142-BFEE-0DF4BC597E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5-4DDF-9DC2-E604A9635654}"/>
              </c:ext>
            </c:extLst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5-4DDF-9DC2-E604A963565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15-4DDF-9DC2-E604A9635654}"/>
              </c:ext>
            </c:extLst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15-4DDF-9DC2-E604A9635654}"/>
              </c:ext>
            </c:extLst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5-4DDF-9DC2-E604A96356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 -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15-4DDF-9DC2-E604A96356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6C-4BED-B2C8-CF10BB46FE6C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26C-4BED-B2C8-CF10BB46FE6C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Nazwa</c:v>
                </c:pt>
                <c:pt idx="1">
                  <c:v>Nazwa krótka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6C-4BED-B2C8-CF10BB46F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9-4766-B04F-7A5CF9594E42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D9-4766-B04F-7A5CF9594E42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9-4766-B04F-7A5CF9594E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FFC00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A-43EF-AD06-B254821484C7}"/>
              </c:ext>
            </c:extLst>
          </c:dPt>
          <c:dPt>
            <c:idx val="1"/>
            <c:bubble3D val="0"/>
            <c:spPr>
              <a:solidFill>
                <a:srgbClr val="F2F2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A-43EF-AD06-B254821484C7}"/>
              </c:ext>
            </c:extLst>
          </c:dPt>
          <c:cat>
            <c:strRef>
              <c:f>[Skoroszyt.xlsx]Arkusz1!$A$69:$A$70</c:f>
              <c:strCache>
                <c:ptCount val="2"/>
                <c:pt idx="0">
                  <c:v>Pomarańczowy</c:v>
                </c:pt>
                <c:pt idx="1">
                  <c:v>Szary</c:v>
                </c:pt>
              </c:strCache>
            </c:strRef>
          </c:cat>
          <c:val>
            <c:numRef>
              <c:f>[Skoroszyt.xlsx]Arkusz1!$B$69:$B$70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A-43EF-AD06-B25482148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04A-45A5-A681-4A6AEE21F0D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04A-45A5-A681-4A6AEE21F0D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04A-45A5-A681-4A6AEE21F0D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04A-45A5-A681-4A6AEE21F0D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04A-45A5-A681-4A6AEE21F0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04A-45A5-A681-4A6AEE21F0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catAx>
        <c:axId val="51494759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valAx>
        <c:axId val="514953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A-4CB3-B805-2E7FA600C4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A-4CB3-B805-2E7FA600C4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FA-4CB3-B805-2E7FA600C4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FA-4CB3-B805-2E7FA600C45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FA-4CB3-B805-2E7FA600C4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[Skoroszyt.xlsx]Arkusz1!$A$8:$A$12</c:f>
              <c:strCache>
                <c:ptCount val="5"/>
                <c:pt idx="0">
                  <c:v>Nazwa</c:v>
                </c:pt>
                <c:pt idx="1">
                  <c:v>Nazwa krótka</c:v>
                </c:pt>
                <c:pt idx="2">
                  <c:v>Nazwa dłuższa</c:v>
                </c:pt>
                <c:pt idx="3">
                  <c:v>Nazwa</c:v>
                </c:pt>
                <c:pt idx="4">
                  <c:v>Nazwa bardzo długa</c:v>
                </c:pt>
              </c:strCache>
            </c:strRef>
          </c:cat>
          <c:val>
            <c:numRef>
              <c:f>[Skoroszyt.xlsx]Arkusz1!$B$8:$B$12</c:f>
              <c:numCache>
                <c:formatCode>0%</c:formatCode>
                <c:ptCount val="5"/>
                <c:pt idx="0">
                  <c:v>0.4</c:v>
                </c:pt>
                <c:pt idx="1">
                  <c:v>0.25</c:v>
                </c:pt>
                <c:pt idx="2">
                  <c:v>0.2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FA-4CB3-B805-2E7FA600C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14947591"/>
        <c:axId val="514953735"/>
      </c:barChart>
      <c:valAx>
        <c:axId val="51495373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514947591"/>
        <c:crosses val="autoZero"/>
        <c:crossBetween val="between"/>
      </c:valAx>
      <c:catAx>
        <c:axId val="5149475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495373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28.03.2024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6.svg"/><Relationship Id="rId21" Type="http://schemas.openxmlformats.org/officeDocument/2006/relationships/image" Target="../media/image30.svg"/><Relationship Id="rId42" Type="http://schemas.openxmlformats.org/officeDocument/2006/relationships/image" Target="../media/image51.png"/><Relationship Id="rId63" Type="http://schemas.openxmlformats.org/officeDocument/2006/relationships/image" Target="../media/image72.svg"/><Relationship Id="rId84" Type="http://schemas.openxmlformats.org/officeDocument/2006/relationships/image" Target="../media/image93.png"/><Relationship Id="rId138" Type="http://schemas.openxmlformats.org/officeDocument/2006/relationships/image" Target="../media/image3.png"/><Relationship Id="rId16" Type="http://schemas.openxmlformats.org/officeDocument/2006/relationships/image" Target="../media/image25.png"/><Relationship Id="rId107" Type="http://schemas.openxmlformats.org/officeDocument/2006/relationships/image" Target="../media/image116.svg"/><Relationship Id="rId11" Type="http://schemas.openxmlformats.org/officeDocument/2006/relationships/image" Target="../media/image20.svg"/><Relationship Id="rId32" Type="http://schemas.openxmlformats.org/officeDocument/2006/relationships/image" Target="../media/image41.png"/><Relationship Id="rId37" Type="http://schemas.openxmlformats.org/officeDocument/2006/relationships/image" Target="../media/image46.svg"/><Relationship Id="rId53" Type="http://schemas.openxmlformats.org/officeDocument/2006/relationships/image" Target="../media/image62.svg"/><Relationship Id="rId58" Type="http://schemas.openxmlformats.org/officeDocument/2006/relationships/image" Target="../media/image67.png"/><Relationship Id="rId74" Type="http://schemas.openxmlformats.org/officeDocument/2006/relationships/image" Target="../media/image83.png"/><Relationship Id="rId79" Type="http://schemas.openxmlformats.org/officeDocument/2006/relationships/image" Target="../media/image88.svg"/><Relationship Id="rId102" Type="http://schemas.openxmlformats.org/officeDocument/2006/relationships/image" Target="../media/image111.png"/><Relationship Id="rId123" Type="http://schemas.openxmlformats.org/officeDocument/2006/relationships/image" Target="../media/image132.svg"/><Relationship Id="rId128" Type="http://schemas.openxmlformats.org/officeDocument/2006/relationships/image" Target="../media/image137.png"/><Relationship Id="rId5" Type="http://schemas.openxmlformats.org/officeDocument/2006/relationships/image" Target="../media/image14.svg"/><Relationship Id="rId90" Type="http://schemas.openxmlformats.org/officeDocument/2006/relationships/image" Target="../media/image99.png"/><Relationship Id="rId95" Type="http://schemas.openxmlformats.org/officeDocument/2006/relationships/image" Target="../media/image104.svg"/><Relationship Id="rId22" Type="http://schemas.openxmlformats.org/officeDocument/2006/relationships/image" Target="../media/image31.png"/><Relationship Id="rId27" Type="http://schemas.openxmlformats.org/officeDocument/2006/relationships/image" Target="../media/image36.svg"/><Relationship Id="rId43" Type="http://schemas.openxmlformats.org/officeDocument/2006/relationships/image" Target="../media/image52.svg"/><Relationship Id="rId48" Type="http://schemas.openxmlformats.org/officeDocument/2006/relationships/image" Target="../media/image57.png"/><Relationship Id="rId64" Type="http://schemas.openxmlformats.org/officeDocument/2006/relationships/image" Target="../media/image73.png"/><Relationship Id="rId69" Type="http://schemas.openxmlformats.org/officeDocument/2006/relationships/image" Target="../media/image78.svg"/><Relationship Id="rId113" Type="http://schemas.openxmlformats.org/officeDocument/2006/relationships/image" Target="../media/image122.svg"/><Relationship Id="rId118" Type="http://schemas.openxmlformats.org/officeDocument/2006/relationships/image" Target="../media/image127.png"/><Relationship Id="rId134" Type="http://schemas.openxmlformats.org/officeDocument/2006/relationships/image" Target="../media/image143.png"/><Relationship Id="rId139" Type="http://schemas.openxmlformats.org/officeDocument/2006/relationships/image" Target="../media/image4.svg"/><Relationship Id="rId80" Type="http://schemas.openxmlformats.org/officeDocument/2006/relationships/image" Target="../media/image89.png"/><Relationship Id="rId85" Type="http://schemas.openxmlformats.org/officeDocument/2006/relationships/image" Target="../media/image94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33" Type="http://schemas.openxmlformats.org/officeDocument/2006/relationships/image" Target="../media/image42.svg"/><Relationship Id="rId38" Type="http://schemas.openxmlformats.org/officeDocument/2006/relationships/image" Target="../media/image47.png"/><Relationship Id="rId59" Type="http://schemas.openxmlformats.org/officeDocument/2006/relationships/image" Target="../media/image68.svg"/><Relationship Id="rId103" Type="http://schemas.openxmlformats.org/officeDocument/2006/relationships/image" Target="../media/image112.svg"/><Relationship Id="rId108" Type="http://schemas.openxmlformats.org/officeDocument/2006/relationships/image" Target="../media/image117.png"/><Relationship Id="rId124" Type="http://schemas.openxmlformats.org/officeDocument/2006/relationships/image" Target="../media/image133.png"/><Relationship Id="rId129" Type="http://schemas.openxmlformats.org/officeDocument/2006/relationships/image" Target="../media/image138.svg"/><Relationship Id="rId54" Type="http://schemas.openxmlformats.org/officeDocument/2006/relationships/image" Target="../media/image63.png"/><Relationship Id="rId70" Type="http://schemas.openxmlformats.org/officeDocument/2006/relationships/image" Target="../media/image79.png"/><Relationship Id="rId75" Type="http://schemas.openxmlformats.org/officeDocument/2006/relationships/image" Target="../media/image84.svg"/><Relationship Id="rId91" Type="http://schemas.openxmlformats.org/officeDocument/2006/relationships/image" Target="../media/image100.svg"/><Relationship Id="rId96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23" Type="http://schemas.openxmlformats.org/officeDocument/2006/relationships/image" Target="../media/image32.svg"/><Relationship Id="rId28" Type="http://schemas.openxmlformats.org/officeDocument/2006/relationships/image" Target="../media/image37.png"/><Relationship Id="rId49" Type="http://schemas.openxmlformats.org/officeDocument/2006/relationships/image" Target="../media/image58.svg"/><Relationship Id="rId114" Type="http://schemas.openxmlformats.org/officeDocument/2006/relationships/image" Target="../media/image123.png"/><Relationship Id="rId119" Type="http://schemas.openxmlformats.org/officeDocument/2006/relationships/image" Target="../media/image128.svg"/><Relationship Id="rId44" Type="http://schemas.openxmlformats.org/officeDocument/2006/relationships/image" Target="../media/image53.png"/><Relationship Id="rId60" Type="http://schemas.openxmlformats.org/officeDocument/2006/relationships/image" Target="../media/image69.png"/><Relationship Id="rId65" Type="http://schemas.openxmlformats.org/officeDocument/2006/relationships/image" Target="../media/image74.svg"/><Relationship Id="rId81" Type="http://schemas.openxmlformats.org/officeDocument/2006/relationships/image" Target="../media/image90.svg"/><Relationship Id="rId86" Type="http://schemas.openxmlformats.org/officeDocument/2006/relationships/image" Target="../media/image95.png"/><Relationship Id="rId130" Type="http://schemas.openxmlformats.org/officeDocument/2006/relationships/image" Target="../media/image139.png"/><Relationship Id="rId135" Type="http://schemas.openxmlformats.org/officeDocument/2006/relationships/image" Target="../media/image144.sv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9" Type="http://schemas.openxmlformats.org/officeDocument/2006/relationships/image" Target="../media/image48.svg"/><Relationship Id="rId109" Type="http://schemas.openxmlformats.org/officeDocument/2006/relationships/image" Target="../media/image118.svg"/><Relationship Id="rId34" Type="http://schemas.openxmlformats.org/officeDocument/2006/relationships/image" Target="../media/image43.png"/><Relationship Id="rId50" Type="http://schemas.openxmlformats.org/officeDocument/2006/relationships/image" Target="../media/image59.png"/><Relationship Id="rId55" Type="http://schemas.openxmlformats.org/officeDocument/2006/relationships/image" Target="../media/image64.svg"/><Relationship Id="rId76" Type="http://schemas.openxmlformats.org/officeDocument/2006/relationships/image" Target="../media/image85.png"/><Relationship Id="rId97" Type="http://schemas.openxmlformats.org/officeDocument/2006/relationships/image" Target="../media/image106.svg"/><Relationship Id="rId104" Type="http://schemas.openxmlformats.org/officeDocument/2006/relationships/image" Target="../media/image113.png"/><Relationship Id="rId120" Type="http://schemas.openxmlformats.org/officeDocument/2006/relationships/image" Target="../media/image129.png"/><Relationship Id="rId125" Type="http://schemas.openxmlformats.org/officeDocument/2006/relationships/image" Target="../media/image134.svg"/><Relationship Id="rId7" Type="http://schemas.openxmlformats.org/officeDocument/2006/relationships/image" Target="../media/image16.svg"/><Relationship Id="rId71" Type="http://schemas.openxmlformats.org/officeDocument/2006/relationships/image" Target="../media/image80.svg"/><Relationship Id="rId92" Type="http://schemas.openxmlformats.org/officeDocument/2006/relationships/image" Target="../media/image101.png"/><Relationship Id="rId2" Type="http://schemas.openxmlformats.org/officeDocument/2006/relationships/image" Target="../media/image11.png"/><Relationship Id="rId29" Type="http://schemas.openxmlformats.org/officeDocument/2006/relationships/image" Target="../media/image38.svg"/><Relationship Id="rId24" Type="http://schemas.openxmlformats.org/officeDocument/2006/relationships/image" Target="../media/image33.png"/><Relationship Id="rId40" Type="http://schemas.openxmlformats.org/officeDocument/2006/relationships/image" Target="../media/image49.png"/><Relationship Id="rId45" Type="http://schemas.openxmlformats.org/officeDocument/2006/relationships/image" Target="../media/image54.svg"/><Relationship Id="rId66" Type="http://schemas.openxmlformats.org/officeDocument/2006/relationships/image" Target="../media/image75.png"/><Relationship Id="rId87" Type="http://schemas.openxmlformats.org/officeDocument/2006/relationships/image" Target="../media/image96.svg"/><Relationship Id="rId110" Type="http://schemas.openxmlformats.org/officeDocument/2006/relationships/image" Target="../media/image119.png"/><Relationship Id="rId115" Type="http://schemas.openxmlformats.org/officeDocument/2006/relationships/image" Target="../media/image124.svg"/><Relationship Id="rId131" Type="http://schemas.openxmlformats.org/officeDocument/2006/relationships/image" Target="../media/image140.svg"/><Relationship Id="rId136" Type="http://schemas.openxmlformats.org/officeDocument/2006/relationships/image" Target="../media/image145.png"/><Relationship Id="rId61" Type="http://schemas.openxmlformats.org/officeDocument/2006/relationships/image" Target="../media/image70.svg"/><Relationship Id="rId82" Type="http://schemas.openxmlformats.org/officeDocument/2006/relationships/image" Target="../media/image91.png"/><Relationship Id="rId19" Type="http://schemas.openxmlformats.org/officeDocument/2006/relationships/image" Target="../media/image28.svg"/><Relationship Id="rId14" Type="http://schemas.openxmlformats.org/officeDocument/2006/relationships/image" Target="../media/image23.png"/><Relationship Id="rId30" Type="http://schemas.openxmlformats.org/officeDocument/2006/relationships/image" Target="../media/image39.png"/><Relationship Id="rId35" Type="http://schemas.openxmlformats.org/officeDocument/2006/relationships/image" Target="../media/image44.svg"/><Relationship Id="rId56" Type="http://schemas.openxmlformats.org/officeDocument/2006/relationships/image" Target="../media/image65.png"/><Relationship Id="rId77" Type="http://schemas.openxmlformats.org/officeDocument/2006/relationships/image" Target="../media/image86.svg"/><Relationship Id="rId100" Type="http://schemas.openxmlformats.org/officeDocument/2006/relationships/image" Target="../media/image109.png"/><Relationship Id="rId105" Type="http://schemas.openxmlformats.org/officeDocument/2006/relationships/image" Target="../media/image114.svg"/><Relationship Id="rId126" Type="http://schemas.openxmlformats.org/officeDocument/2006/relationships/image" Target="../media/image135.png"/><Relationship Id="rId8" Type="http://schemas.openxmlformats.org/officeDocument/2006/relationships/image" Target="../media/image17.png"/><Relationship Id="rId51" Type="http://schemas.openxmlformats.org/officeDocument/2006/relationships/image" Target="../media/image60.svg"/><Relationship Id="rId72" Type="http://schemas.openxmlformats.org/officeDocument/2006/relationships/image" Target="../media/image81.png"/><Relationship Id="rId93" Type="http://schemas.openxmlformats.org/officeDocument/2006/relationships/image" Target="../media/image102.svg"/><Relationship Id="rId98" Type="http://schemas.openxmlformats.org/officeDocument/2006/relationships/image" Target="../media/image107.png"/><Relationship Id="rId121" Type="http://schemas.openxmlformats.org/officeDocument/2006/relationships/image" Target="../media/image130.svg"/><Relationship Id="rId3" Type="http://schemas.openxmlformats.org/officeDocument/2006/relationships/image" Target="../media/image12.svg"/><Relationship Id="rId25" Type="http://schemas.openxmlformats.org/officeDocument/2006/relationships/image" Target="../media/image34.svg"/><Relationship Id="rId46" Type="http://schemas.openxmlformats.org/officeDocument/2006/relationships/image" Target="../media/image55.png"/><Relationship Id="rId67" Type="http://schemas.openxmlformats.org/officeDocument/2006/relationships/image" Target="../media/image76.svg"/><Relationship Id="rId116" Type="http://schemas.openxmlformats.org/officeDocument/2006/relationships/image" Target="../media/image125.png"/><Relationship Id="rId137" Type="http://schemas.openxmlformats.org/officeDocument/2006/relationships/image" Target="../media/image146.svg"/><Relationship Id="rId20" Type="http://schemas.openxmlformats.org/officeDocument/2006/relationships/image" Target="../media/image29.png"/><Relationship Id="rId41" Type="http://schemas.openxmlformats.org/officeDocument/2006/relationships/image" Target="../media/image50.svg"/><Relationship Id="rId62" Type="http://schemas.openxmlformats.org/officeDocument/2006/relationships/image" Target="../media/image71.png"/><Relationship Id="rId83" Type="http://schemas.openxmlformats.org/officeDocument/2006/relationships/image" Target="../media/image92.svg"/><Relationship Id="rId88" Type="http://schemas.openxmlformats.org/officeDocument/2006/relationships/image" Target="../media/image97.png"/><Relationship Id="rId111" Type="http://schemas.openxmlformats.org/officeDocument/2006/relationships/image" Target="../media/image120.svg"/><Relationship Id="rId132" Type="http://schemas.openxmlformats.org/officeDocument/2006/relationships/image" Target="../media/image141.png"/><Relationship Id="rId15" Type="http://schemas.openxmlformats.org/officeDocument/2006/relationships/image" Target="../media/image24.svg"/><Relationship Id="rId36" Type="http://schemas.openxmlformats.org/officeDocument/2006/relationships/image" Target="../media/image45.png"/><Relationship Id="rId57" Type="http://schemas.openxmlformats.org/officeDocument/2006/relationships/image" Target="../media/image66.svg"/><Relationship Id="rId106" Type="http://schemas.openxmlformats.org/officeDocument/2006/relationships/image" Target="../media/image115.png"/><Relationship Id="rId127" Type="http://schemas.openxmlformats.org/officeDocument/2006/relationships/image" Target="../media/image136.svg"/><Relationship Id="rId10" Type="http://schemas.openxmlformats.org/officeDocument/2006/relationships/image" Target="../media/image19.png"/><Relationship Id="rId31" Type="http://schemas.openxmlformats.org/officeDocument/2006/relationships/image" Target="../media/image40.svg"/><Relationship Id="rId52" Type="http://schemas.openxmlformats.org/officeDocument/2006/relationships/image" Target="../media/image61.png"/><Relationship Id="rId73" Type="http://schemas.openxmlformats.org/officeDocument/2006/relationships/image" Target="../media/image82.svg"/><Relationship Id="rId78" Type="http://schemas.openxmlformats.org/officeDocument/2006/relationships/image" Target="../media/image87.png"/><Relationship Id="rId94" Type="http://schemas.openxmlformats.org/officeDocument/2006/relationships/image" Target="../media/image103.png"/><Relationship Id="rId99" Type="http://schemas.openxmlformats.org/officeDocument/2006/relationships/image" Target="../media/image108.svg"/><Relationship Id="rId101" Type="http://schemas.openxmlformats.org/officeDocument/2006/relationships/image" Target="../media/image110.svg"/><Relationship Id="rId122" Type="http://schemas.openxmlformats.org/officeDocument/2006/relationships/image" Target="../media/image131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26" Type="http://schemas.openxmlformats.org/officeDocument/2006/relationships/image" Target="../media/image35.png"/><Relationship Id="rId47" Type="http://schemas.openxmlformats.org/officeDocument/2006/relationships/image" Target="../media/image56.svg"/><Relationship Id="rId68" Type="http://schemas.openxmlformats.org/officeDocument/2006/relationships/image" Target="../media/image77.png"/><Relationship Id="rId89" Type="http://schemas.openxmlformats.org/officeDocument/2006/relationships/image" Target="../media/image98.svg"/><Relationship Id="rId112" Type="http://schemas.openxmlformats.org/officeDocument/2006/relationships/image" Target="../media/image121.png"/><Relationship Id="rId133" Type="http://schemas.openxmlformats.org/officeDocument/2006/relationships/image" Target="../media/image14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svg"/><Relationship Id="rId7" Type="http://schemas.openxmlformats.org/officeDocument/2006/relationships/image" Target="../media/image4.sv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0.svg"/><Relationship Id="rId4" Type="http://schemas.openxmlformats.org/officeDocument/2006/relationships/image" Target="../media/image1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2.svg"/><Relationship Id="rId4" Type="http://schemas.openxmlformats.org/officeDocument/2006/relationships/image" Target="../media/image1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svg"/><Relationship Id="rId7" Type="http://schemas.openxmlformats.org/officeDocument/2006/relationships/image" Target="../media/image4.sv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5.svg"/><Relationship Id="rId4" Type="http://schemas.openxmlformats.org/officeDocument/2006/relationships/image" Target="../media/image1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svg"/><Relationship Id="rId7" Type="http://schemas.openxmlformats.org/officeDocument/2006/relationships/image" Target="../media/image4.sv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55.svg"/><Relationship Id="rId4" Type="http://schemas.openxmlformats.org/officeDocument/2006/relationships/image" Target="../media/image1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sv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sv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chart" Target="../charts/char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XkH_PEXUQ?start=8&amp;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58.jpeg"/><Relationship Id="rId4" Type="http://schemas.openxmlformats.org/officeDocument/2006/relationships/image" Target="../media/image2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sv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-XkH_PEXUQ?start=8&amp;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58.jpeg"/><Relationship Id="rId4" Type="http://schemas.openxmlformats.org/officeDocument/2006/relationships/image" Target="../media/image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0.svg"/><Relationship Id="rId4" Type="http://schemas.openxmlformats.org/officeDocument/2006/relationships/image" Target="../media/image15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0.svg"/><Relationship Id="rId4" Type="http://schemas.openxmlformats.org/officeDocument/2006/relationships/image" Target="../media/image1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mailto:Imie.nazwisko@ue.wroc.p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Imie.nazwisko@ue.wroc.pl" TargetMode="External"/><Relationship Id="rId4" Type="http://schemas.openxmlformats.org/officeDocument/2006/relationships/image" Target="../media/image16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776171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736496" y="5878657"/>
              <a:ext cx="2470055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9" name="Graphic 17">
            <a:extLst>
              <a:ext uri="{FF2B5EF4-FFF2-40B4-BE49-F238E27FC236}">
                <a16:creationId xmlns:a16="http://schemas.microsoft.com/office/drawing/2014/main" id="{8F559BCF-8BF1-78FE-CFCF-ACAD77703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786" y="599341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krokami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2</a:t>
            </a:r>
            <a:endParaRPr lang="en-US" dirty="0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2AB6E59-2696-C931-E744-6110F4D4C096}"/>
              </a:ext>
            </a:extLst>
          </p:cNvPr>
          <p:cNvSpPr txBox="1"/>
          <p:nvPr/>
        </p:nvSpPr>
        <p:spPr>
          <a:xfrm>
            <a:off x="970418" y="2863529"/>
            <a:ext cx="276600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CD7CD10-9709-0840-4C23-91CA10C28FE5}"/>
              </a:ext>
            </a:extLst>
          </p:cNvPr>
          <p:cNvSpPr/>
          <p:nvPr/>
        </p:nvSpPr>
        <p:spPr>
          <a:xfrm>
            <a:off x="970418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1FFC5588-751D-E0A3-6520-2B38A7B3F260}"/>
              </a:ext>
            </a:extLst>
          </p:cNvPr>
          <p:cNvSpPr txBox="1"/>
          <p:nvPr/>
        </p:nvSpPr>
        <p:spPr>
          <a:xfrm>
            <a:off x="3969255" y="2863529"/>
            <a:ext cx="361167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09414C9-8DA1-623B-989E-27D46809205B}"/>
              </a:ext>
            </a:extLst>
          </p:cNvPr>
          <p:cNvSpPr/>
          <p:nvPr/>
        </p:nvSpPr>
        <p:spPr>
          <a:xfrm>
            <a:off x="3969255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9A2BF9-4503-1327-7EF9-54914EB8DEAE}"/>
              </a:ext>
            </a:extLst>
          </p:cNvPr>
          <p:cNvSpPr txBox="1"/>
          <p:nvPr/>
        </p:nvSpPr>
        <p:spPr>
          <a:xfrm>
            <a:off x="8087267" y="2863529"/>
            <a:ext cx="2766009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8EFE3D8-0184-0827-A7E2-9C75B6FB5AAE}"/>
              </a:ext>
            </a:extLst>
          </p:cNvPr>
          <p:cNvSpPr/>
          <p:nvPr/>
        </p:nvSpPr>
        <p:spPr>
          <a:xfrm>
            <a:off x="8087267" y="1933724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644F12-779A-4F37-6195-B4F11D22E18A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6076107-F8DF-21D7-D94D-C70BC0B1893A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9CB7E72-A4A3-E24B-EC67-CD2AD6C2974D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9D535FD3-0DC0-355D-9364-91BA968E9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5572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 descr="Obraz zawierający tekst, zrzut ekranu, design&#10;&#10;Opis wygenerowany automatycznie">
            <a:extLst>
              <a:ext uri="{FF2B5EF4-FFF2-40B4-BE49-F238E27FC236}">
                <a16:creationId xmlns:a16="http://schemas.microsoft.com/office/drawing/2014/main" id="{18DE7D3D-7118-0110-FD03-FB4364962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22" y="537115"/>
            <a:ext cx="6687737" cy="515721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Obrazy</a:t>
            </a:r>
            <a:endParaRPr lang="en-US" sz="4000" b="1" dirty="0">
              <a:solidFill>
                <a:srgbClr val="192878"/>
              </a:solidFill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FBC919-83A9-766F-2354-190D11252E65}"/>
              </a:ext>
            </a:extLst>
          </p:cNvPr>
          <p:cNvSpPr txBox="1"/>
          <p:nvPr/>
        </p:nvSpPr>
        <p:spPr>
          <a:xfrm>
            <a:off x="978416" y="1578262"/>
            <a:ext cx="3677559" cy="24006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>
                <a:latin typeface="Calibri"/>
                <a:ea typeface="+mn-lt"/>
                <a:cs typeface="Calibri"/>
              </a:rPr>
              <a:t>Jak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zmienić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b="1" dirty="0">
                <a:latin typeface="Calibri"/>
                <a:ea typeface="+mn-lt"/>
                <a:cs typeface="Calibri"/>
              </a:rPr>
              <a:t>?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Kliknij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prawym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przyciskiem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myszy</a:t>
            </a:r>
            <a:endParaRPr lang="en-US" sz="2000" dirty="0">
              <a:latin typeface="Calibri"/>
              <a:ea typeface="+mn-lt"/>
              <a:cs typeface="Calibri"/>
            </a:endParaRP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Wybierz</a:t>
            </a:r>
            <a:r>
              <a:rPr lang="en-US" sz="2000" dirty="0">
                <a:latin typeface="Calibri"/>
                <a:ea typeface="+mn-lt"/>
                <a:cs typeface="Calibri"/>
              </a:rPr>
              <a:t> “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Zmień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obraz</a:t>
            </a:r>
            <a:r>
              <a:rPr lang="en-US" sz="2000" dirty="0">
                <a:latin typeface="Calibri"/>
                <a:ea typeface="+mn-lt"/>
                <a:cs typeface="Calibri"/>
              </a:rPr>
              <a:t>”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en-US" sz="2000" dirty="0">
                <a:latin typeface="Calibri"/>
                <a:ea typeface="+mn-lt"/>
                <a:cs typeface="Calibri"/>
              </a:rPr>
              <a:t>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wybierz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opcję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zależności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potrzeby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16F29D-1DE6-43B2-37E7-622507C74546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DF3DC20-1FF1-1708-2C68-BC12351AA5C8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02F516-3F35-9D43-EF8E-7A2A8D559C4E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AD9B521D-161A-A712-59DB-45DEE1A36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7187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D105CF-736A-2F43-6ABE-B0E1CB74F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endParaRPr lang="en-US" sz="4000" b="1" dirty="0" err="1">
              <a:solidFill>
                <a:srgbClr val="192878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A16C511E-18BC-13FF-B73D-52EB00A7E8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5673505" y="1577744"/>
            <a:ext cx="5545251" cy="38604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FBC919-83A9-766F-2354-190D11252E65}"/>
              </a:ext>
            </a:extLst>
          </p:cNvPr>
          <p:cNvSpPr txBox="1"/>
          <p:nvPr/>
        </p:nvSpPr>
        <p:spPr>
          <a:xfrm>
            <a:off x="978416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FD3016-A61E-1546-55E5-52586614F47B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5A1C63E-07B9-15E9-1F16-EA5B4528CB0A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78B9C4-BD0A-EF69-56A3-160C99465F29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F45FC287-EF7F-F88F-B71A-272796A31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688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</a:p>
        </p:txBody>
      </p: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" t="659" r="19291" b="10869"/>
          <a:stretch/>
        </p:blipFill>
        <p:spPr>
          <a:xfrm>
            <a:off x="974505" y="1577743"/>
            <a:ext cx="5545251" cy="38604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C26D5F-1A86-4B0A-2886-774370511EB7}"/>
              </a:ext>
            </a:extLst>
          </p:cNvPr>
          <p:cNvSpPr txBox="1"/>
          <p:nvPr/>
        </p:nvSpPr>
        <p:spPr>
          <a:xfrm>
            <a:off x="7034729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  <a:endParaRPr lang="en-US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>
              <a:latin typeface="Calibri"/>
              <a:ea typeface="+mn-lt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EE7140F-2475-E485-99F9-42F030C1FDE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82DC7FC-6A91-26AF-DBEF-A407EB240FEC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BA92530-EA09-28B6-1F52-345BB89CA137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72A8585D-2BA9-76D4-E2B8-1863DACF2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09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FE97EE-42A2-22DB-30DB-4ED2B6FA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3325586" y="1577743"/>
            <a:ext cx="5545251" cy="38604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A0AB250-C081-B0F4-24C8-70DB065EC781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F9B2ADA-B3AE-3C2B-1650-D7ED19C8C9FF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E6F4D6-5B87-CE13-C30A-9E8890F56856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3798EC8B-2D90-D5B1-3FB8-90ECD18F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173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1FE97EE-42A2-22DB-30DB-4ED2B6FA9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448520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obrazkiem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4</a:t>
            </a:r>
          </a:p>
        </p:txBody>
      </p:sp>
      <p:pic>
        <p:nvPicPr>
          <p:cNvPr id="10" name="Picture 1" descr="Skala balansu cyfrowego z użyciem okręgów">
            <a:extLst>
              <a:ext uri="{FF2B5EF4-FFF2-40B4-BE49-F238E27FC236}">
                <a16:creationId xmlns:a16="http://schemas.microsoft.com/office/drawing/2014/main" id="{33F7E35D-0F6B-4F28-2FA3-936B0137EC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30" t="532" r="39945" b="-842"/>
          <a:stretch/>
        </p:blipFill>
        <p:spPr>
          <a:xfrm>
            <a:off x="5986761" y="-1588"/>
            <a:ext cx="5233662" cy="55698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B430A9-2218-29E1-D664-DE9B79C424C4}"/>
              </a:ext>
            </a:extLst>
          </p:cNvPr>
          <p:cNvSpPr txBox="1"/>
          <p:nvPr/>
        </p:nvSpPr>
        <p:spPr>
          <a:xfrm>
            <a:off x="978416" y="1578262"/>
            <a:ext cx="392785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F15D337-913C-3E91-5C7C-EEFB57B079E5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3FA017-E53A-EC72-C689-7A7308EC2665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A82A10C-12EB-3D70-027D-107E4B084543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C4306940-8BB7-D5A7-697F-E1E497FA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788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8EEB72B6-B2F4-2724-5F4E-F4F3D801A5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</a:p>
        </p:txBody>
      </p: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74505" y="1751915"/>
            <a:ext cx="5000966" cy="3479484"/>
          </a:xfrm>
          <a:prstGeom prst="rect">
            <a:avLst/>
          </a:prstGeom>
        </p:spPr>
      </p:pic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E3C40667-EB42-0BB2-80D1-710E08C94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6177876" y="1751915"/>
            <a:ext cx="5000966" cy="347948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D3B7758-A545-FB8C-ACBE-65FE885A7951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943618F-4B65-357D-9259-EFC7D9EA50B1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F212E9-9670-290F-40FA-E1CD997FD68D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A5F97217-23D4-A04B-67EE-149753950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480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993B1317-ABA3-90F8-75EE-FD01D5BDE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 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obrazkami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  <a:endParaRPr lang="en-US" sz="4000" dirty="0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8" name="Picture 7" descr="Skala balansu cyfrowego z użyciem okręgów">
            <a:extLst>
              <a:ext uri="{FF2B5EF4-FFF2-40B4-BE49-F238E27FC236}">
                <a16:creationId xmlns:a16="http://schemas.microsoft.com/office/drawing/2014/main" id="{3AEEFE8D-01F1-B1A2-596D-00946EFA19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974505" y="1631203"/>
            <a:ext cx="4533204" cy="3155069"/>
          </a:xfrm>
          <a:prstGeom prst="rect">
            <a:avLst/>
          </a:prstGeom>
        </p:spPr>
      </p:pic>
      <p:pic>
        <p:nvPicPr>
          <p:cNvPr id="2" name="Picture 1" descr="Skala balansu cyfrowego z użyciem okręgów">
            <a:extLst>
              <a:ext uri="{FF2B5EF4-FFF2-40B4-BE49-F238E27FC236}">
                <a16:creationId xmlns:a16="http://schemas.microsoft.com/office/drawing/2014/main" id="{E3C40667-EB42-0BB2-80D1-710E08C947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7" t="659" r="19291" b="10869"/>
          <a:stretch/>
        </p:blipFill>
        <p:spPr>
          <a:xfrm>
            <a:off x="6615460" y="1631203"/>
            <a:ext cx="4533204" cy="31550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C9D444-1197-612E-FB1F-2B546B45F17C}"/>
              </a:ext>
            </a:extLst>
          </p:cNvPr>
          <p:cNvSpPr txBox="1"/>
          <p:nvPr/>
        </p:nvSpPr>
        <p:spPr>
          <a:xfrm>
            <a:off x="970418" y="4845053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95D5D-30A8-9DAA-24EA-345EC021263B}"/>
              </a:ext>
            </a:extLst>
          </p:cNvPr>
          <p:cNvSpPr txBox="1"/>
          <p:nvPr/>
        </p:nvSpPr>
        <p:spPr>
          <a:xfrm>
            <a:off x="6613744" y="4845052"/>
            <a:ext cx="4535630" cy="5096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Tutaj jest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 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 err="1">
              <a:latin typeface="Calibri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1C8891-7835-F6E4-64A7-10EA748DC477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65BA0D1-63E7-05C5-C8F0-B8110F02B374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B555FC-BFCC-BC34-E632-55E4415C701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5298294C-6AA9-C270-9585-FEEE9CA68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9286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532435"/>
              </p:ext>
            </p:extLst>
          </p:nvPr>
        </p:nvGraphicFramePr>
        <p:xfrm>
          <a:off x="1425920" y="1689980"/>
          <a:ext cx="9276615" cy="32308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C67E842-5A6B-603B-FCBB-D1EEC3F78EA7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5254B36-9BBD-2B94-E161-A0DCB75D8652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75B44C-837A-8254-47F8-6B144549CA88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24F66335-DD45-51DC-A075-800807450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15501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632695"/>
              </p:ext>
            </p:extLst>
          </p:nvPr>
        </p:nvGraphicFramePr>
        <p:xfrm>
          <a:off x="5533292" y="1463334"/>
          <a:ext cx="5680804" cy="362858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840402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2840402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753101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b="1" i="0" u="none" strike="noStrike" noProof="0" dirty="0">
                          <a:solidFill>
                            <a:srgbClr val="192878"/>
                          </a:solidFill>
                          <a:latin typeface="Calibri"/>
                        </a:rPr>
                        <a:t> </a:t>
                      </a:r>
                      <a:r>
                        <a:rPr lang="en-US" sz="2000" b="1" i="0" u="none" strike="noStrike" noProof="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b="1" i="0" u="none" strike="noStrike" noProof="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182880" marB="182880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28575" cap="flat" cmpd="sng" algn="ctr">
                      <a:solidFill>
                        <a:srgbClr val="FAAF0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718870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182880" marB="182880">
                    <a:lnT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</a:tbl>
          </a:graphicData>
        </a:graphic>
      </p:graphicFrame>
      <p:sp>
        <p:nvSpPr>
          <p:cNvPr id="8" name="TextBox 10">
            <a:extLst>
              <a:ext uri="{FF2B5EF4-FFF2-40B4-BE49-F238E27FC236}">
                <a16:creationId xmlns:a16="http://schemas.microsoft.com/office/drawing/2014/main" id="{2BA0EE72-92DD-30D1-3413-CCE394DE7AA2}"/>
              </a:ext>
            </a:extLst>
          </p:cNvPr>
          <p:cNvSpPr txBox="1"/>
          <p:nvPr/>
        </p:nvSpPr>
        <p:spPr>
          <a:xfrm>
            <a:off x="978416" y="1578262"/>
            <a:ext cx="3927852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A6D849-C32C-AD27-8A62-0BB8AC3FD676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D19ED9A-CAE0-639F-5A6F-1D1D832656A0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AFA823-D2F5-DC67-EB3C-240D3318FC85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C3546F60-3321-7A16-AE33-0ED0F2D4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7868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B5355FEB-8253-316C-EEF0-58703BF0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99F0512-7E08-F0CF-2636-1001B3468EE5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C93BFE0-F964-A226-A549-5C5FFAD0C9DC}"/>
                </a:ext>
              </a:extLst>
            </p:cNvPr>
            <p:cNvSpPr txBox="1"/>
            <p:nvPr/>
          </p:nvSpPr>
          <p:spPr>
            <a:xfrm>
              <a:off x="974782" y="5878657"/>
              <a:ext cx="7721957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solidFill>
                    <a:srgbClr val="FFFFFF"/>
                  </a:solidFill>
                  <a:latin typeface="Calibri"/>
                  <a:ea typeface="Calibri"/>
                  <a:cs typeface="Calibri"/>
                </a:rPr>
                <a:t>www.uew.pl/link-do-prezentacji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696739" y="5878657"/>
              <a:ext cx="250981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192878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5" name="Graphic 17">
            <a:extLst>
              <a:ext uri="{FF2B5EF4-FFF2-40B4-BE49-F238E27FC236}">
                <a16:creationId xmlns:a16="http://schemas.microsoft.com/office/drawing/2014/main" id="{5443A896-6983-3B1D-B6D9-668C1645D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786" y="599341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72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tabelą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E62F86-9517-3F5F-4974-D1B4A96C8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84201"/>
              </p:ext>
            </p:extLst>
          </p:nvPr>
        </p:nvGraphicFramePr>
        <p:xfrm>
          <a:off x="1425920" y="1689980"/>
          <a:ext cx="9276615" cy="35632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092205">
                  <a:extLst>
                    <a:ext uri="{9D8B030D-6E8A-4147-A177-3AD203B41FA5}">
                      <a16:colId xmlns:a16="http://schemas.microsoft.com/office/drawing/2014/main" val="2462588667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4087004024"/>
                    </a:ext>
                  </a:extLst>
                </a:gridCol>
                <a:gridCol w="3092205">
                  <a:extLst>
                    <a:ext uri="{9D8B030D-6E8A-4147-A177-3AD203B41FA5}">
                      <a16:colId xmlns:a16="http://schemas.microsoft.com/office/drawing/2014/main" val="126633347"/>
                    </a:ext>
                  </a:extLst>
                </a:gridCol>
              </a:tblGrid>
              <a:tr h="509037"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Tytuł</a:t>
                      </a:r>
                      <a:r>
                        <a:rPr lang="en-US" sz="2000" dirty="0">
                          <a:solidFill>
                            <a:srgbClr val="192878"/>
                          </a:solidFill>
                          <a:latin typeface="Calibri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192878"/>
                          </a:solidFill>
                          <a:latin typeface="Calibri"/>
                        </a:rPr>
                        <a:t>kolumny</a:t>
                      </a:r>
                      <a:endParaRPr lang="en-US" sz="2000" dirty="0">
                        <a:solidFill>
                          <a:srgbClr val="192878"/>
                        </a:solidFill>
                        <a:latin typeface="Calibri"/>
                      </a:endParaRPr>
                    </a:p>
                  </a:txBody>
                  <a:tcPr marT="91440" marB="91440">
                    <a:lnT w="12700" cmpd="sng">
                      <a:noFill/>
                    </a:lnT>
                    <a:lnB w="28575">
                      <a:solidFill>
                        <a:srgbClr val="FAAF0F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7529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28575">
                      <a:solidFill>
                        <a:srgbClr val="FAAF0F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45541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689334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>
                      <a:solidFill>
                        <a:srgbClr val="D7D7D7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734557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dirty="0">
                        <a:latin typeface="Calibri"/>
                      </a:endParaRPr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22950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756502"/>
                  </a:ext>
                </a:extLst>
              </a:tr>
              <a:tr h="50903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Tekst</a:t>
                      </a: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</a:rPr>
                        <a:t> </a:t>
                      </a:r>
                      <a:endParaRPr lang="en-US" dirty="0"/>
                    </a:p>
                  </a:txBody>
                  <a:tcPr marT="91440" marB="91440">
                    <a:lnT w="12700">
                      <a:solidFill>
                        <a:srgbClr val="D7D7D7"/>
                      </a:solidFill>
                    </a:lnT>
                    <a:lnB w="12700" cap="flat" cmpd="sng" algn="ctr">
                      <a:solidFill>
                        <a:srgbClr val="D7D7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4613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AD0433D9-3163-1A5A-6019-54798F264BFA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629A0C-BDF5-C91C-91D1-33F09F8C8937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964F82-EBF7-7459-DB82-755B9953C364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3744FC38-F271-B164-0599-2EEE6142C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68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974782" y="1614676"/>
            <a:ext cx="1023931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40946D5-DFB9-9792-AD6F-25DDFB1D2EA6}"/>
              </a:ext>
            </a:extLst>
          </p:cNvPr>
          <p:cNvSpPr txBox="1"/>
          <p:nvPr/>
        </p:nvSpPr>
        <p:spPr>
          <a:xfrm>
            <a:off x="978416" y="3553668"/>
            <a:ext cx="10235680" cy="1429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17756-7359-81E3-0304-21A1B4D720DE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028A881-083B-D293-8020-99D900CCF004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9E10FE-561B-5548-4BB9-73DA4F08ACE8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AA4EC1A2-1570-B4B6-6BBF-C8062732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058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609814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974782" y="1516982"/>
            <a:ext cx="6098141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12 000 000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040946D5-DFB9-9792-AD6F-25DDFB1D2EA6}"/>
              </a:ext>
            </a:extLst>
          </p:cNvPr>
          <p:cNvSpPr txBox="1"/>
          <p:nvPr/>
        </p:nvSpPr>
        <p:spPr>
          <a:xfrm>
            <a:off x="978416" y="3086642"/>
            <a:ext cx="5297338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pic>
        <p:nvPicPr>
          <p:cNvPr id="4" name="Picture 1" descr="Skala balansu cyfrowego z użyciem okręgów">
            <a:extLst>
              <a:ext uri="{FF2B5EF4-FFF2-40B4-BE49-F238E27FC236}">
                <a16:creationId xmlns:a16="http://schemas.microsoft.com/office/drawing/2014/main" id="{0017246C-F69C-2AD8-77DD-D85C1EEB28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3" t="659" r="39957" b="-776"/>
          <a:stretch/>
        </p:blipFill>
        <p:spPr>
          <a:xfrm>
            <a:off x="7518537" y="0"/>
            <a:ext cx="3695047" cy="555920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3FADFCE-9E26-56DD-B24E-530E4C34C0E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18CDA72-9A74-9685-7A82-DC50F8B6A7B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D08F05-6831-D090-1A87-C95CC79C44C4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0AB703BE-1915-B02F-DFEB-5381D6DDD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6015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5">
            <a:extLst>
              <a:ext uri="{FF2B5EF4-FFF2-40B4-BE49-F238E27FC236}">
                <a16:creationId xmlns:a16="http://schemas.microsoft.com/office/drawing/2014/main" id="{16A61026-1BEC-E03B-FBA6-4AEA3C0C19DF}"/>
              </a:ext>
            </a:extLst>
          </p:cNvPr>
          <p:cNvSpPr/>
          <p:nvPr/>
        </p:nvSpPr>
        <p:spPr>
          <a:xfrm>
            <a:off x="7289164" y="1456689"/>
            <a:ext cx="3924932" cy="416052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2D2E97-7297-3822-4937-56E0782DDF1F}"/>
              </a:ext>
            </a:extLst>
          </p:cNvPr>
          <p:cNvSpPr/>
          <p:nvPr/>
        </p:nvSpPr>
        <p:spPr>
          <a:xfrm>
            <a:off x="3891914" y="1456689"/>
            <a:ext cx="3295649" cy="416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B25052-9B33-1C86-446B-A9F6E2E675C0}"/>
              </a:ext>
            </a:extLst>
          </p:cNvPr>
          <p:cNvSpPr/>
          <p:nvPr/>
        </p:nvSpPr>
        <p:spPr>
          <a:xfrm>
            <a:off x="893303" y="1442578"/>
            <a:ext cx="2819399" cy="416052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413467" y="3169408"/>
            <a:ext cx="203964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86767-E18F-7A49-F654-0F24B7E49636}"/>
              </a:ext>
            </a:extLst>
          </p:cNvPr>
          <p:cNvSpPr txBox="1"/>
          <p:nvPr/>
        </p:nvSpPr>
        <p:spPr>
          <a:xfrm>
            <a:off x="1410211" y="1734544"/>
            <a:ext cx="16035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Calibri"/>
                <a:cs typeface="Calibri"/>
              </a:rPr>
              <a:t>12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BB31EE-2766-385C-DC16-D7B920365949}"/>
              </a:ext>
            </a:extLst>
          </p:cNvPr>
          <p:cNvSpPr txBox="1"/>
          <p:nvPr/>
        </p:nvSpPr>
        <p:spPr>
          <a:xfrm>
            <a:off x="4347484" y="3169408"/>
            <a:ext cx="261834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FA7F32-E439-3E21-BB18-45DB0BA66EBA}"/>
              </a:ext>
            </a:extLst>
          </p:cNvPr>
          <p:cNvSpPr txBox="1"/>
          <p:nvPr/>
        </p:nvSpPr>
        <p:spPr>
          <a:xfrm>
            <a:off x="4351847" y="1734543"/>
            <a:ext cx="228939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128</a:t>
            </a:r>
            <a:endParaRPr lang="en-US" sz="9600" dirty="0">
              <a:solidFill>
                <a:srgbClr val="192878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18307A-B320-7E13-C00D-FC2DC457D5AD}"/>
              </a:ext>
            </a:extLst>
          </p:cNvPr>
          <p:cNvSpPr txBox="1"/>
          <p:nvPr/>
        </p:nvSpPr>
        <p:spPr>
          <a:xfrm>
            <a:off x="7798537" y="1734544"/>
            <a:ext cx="215877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</a:t>
            </a:r>
            <a:r>
              <a:rPr lang="en-US" sz="48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tys</a:t>
            </a:r>
            <a:r>
              <a:rPr lang="en-US" sz="48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.</a:t>
            </a:r>
            <a:endParaRPr lang="en-US" sz="4800" dirty="0"/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FA2B80B8-817B-93BA-6F27-6F7097C08675}"/>
              </a:ext>
            </a:extLst>
          </p:cNvPr>
          <p:cNvSpPr txBox="1"/>
          <p:nvPr/>
        </p:nvSpPr>
        <p:spPr>
          <a:xfrm>
            <a:off x="7862951" y="3160094"/>
            <a:ext cx="2705330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endParaRPr lang="en-US" sz="2000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4AF4C9C-C0A5-2CD5-DC9F-845A48DD9F00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00FFCE-D18E-A769-E5C0-09F4C98FEAB7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6BAA53-6C14-26F4-EEAC-5246892997A7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B95B92D9-0696-C4AC-080C-1FAB38A7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173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3343783" y="1870161"/>
            <a:ext cx="5851402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86767-E18F-7A49-F654-0F24B7E49636}"/>
              </a:ext>
            </a:extLst>
          </p:cNvPr>
          <p:cNvSpPr txBox="1"/>
          <p:nvPr/>
        </p:nvSpPr>
        <p:spPr>
          <a:xfrm>
            <a:off x="970418" y="1590856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DCF7A1-F873-0A2A-B8A9-90B97769029D}"/>
              </a:ext>
            </a:extLst>
          </p:cNvPr>
          <p:cNvSpPr txBox="1"/>
          <p:nvPr/>
        </p:nvSpPr>
        <p:spPr>
          <a:xfrm>
            <a:off x="3343783" y="3429000"/>
            <a:ext cx="6862941" cy="18912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02699-00AA-E308-5F4D-D1BCBB69A2D4}"/>
              </a:ext>
            </a:extLst>
          </p:cNvPr>
          <p:cNvSpPr txBox="1"/>
          <p:nvPr/>
        </p:nvSpPr>
        <p:spPr>
          <a:xfrm>
            <a:off x="970418" y="3224224"/>
            <a:ext cx="208721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979B15-F10F-F032-DB8A-71646709D8AE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1DAE4B0-0199-68AA-AD34-5B9020237DA1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D73BC0-1C60-EE51-E183-D1EBC86EE113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29828792-FC1F-CBF5-B31F-E200FC2F4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380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liczbami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02699-00AA-E308-5F4D-D1BCBB69A2D4}"/>
              </a:ext>
            </a:extLst>
          </p:cNvPr>
          <p:cNvSpPr txBox="1"/>
          <p:nvPr/>
        </p:nvSpPr>
        <p:spPr>
          <a:xfrm>
            <a:off x="689407" y="3457448"/>
            <a:ext cx="181059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E6877C-8525-7C9F-2AC7-BE4BDDF8350B}"/>
              </a:ext>
            </a:extLst>
          </p:cNvPr>
          <p:cNvSpPr txBox="1"/>
          <p:nvPr/>
        </p:nvSpPr>
        <p:spPr>
          <a:xfrm>
            <a:off x="6072937" y="1566904"/>
            <a:ext cx="185631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B9CAC-372F-3A82-36E3-990F3A415087}"/>
              </a:ext>
            </a:extLst>
          </p:cNvPr>
          <p:cNvSpPr txBox="1"/>
          <p:nvPr/>
        </p:nvSpPr>
        <p:spPr>
          <a:xfrm>
            <a:off x="5341417" y="3457447"/>
            <a:ext cx="258783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128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72FAD0B8-F0C6-7358-9174-9D125C94E291}"/>
              </a:ext>
            </a:extLst>
          </p:cNvPr>
          <p:cNvSpPr txBox="1"/>
          <p:nvPr/>
        </p:nvSpPr>
        <p:spPr>
          <a:xfrm>
            <a:off x="2679476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01398AF7-CCB1-03EF-D8ED-BF62764DB9C6}"/>
              </a:ext>
            </a:extLst>
          </p:cNvPr>
          <p:cNvSpPr txBox="1"/>
          <p:nvPr/>
        </p:nvSpPr>
        <p:spPr>
          <a:xfrm>
            <a:off x="627017" y="1590856"/>
            <a:ext cx="176630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9600" b="1" dirty="0">
                <a:solidFill>
                  <a:srgbClr val="FAAF0F"/>
                </a:solidFill>
                <a:latin typeface="Calibri"/>
                <a:ea typeface="Calibri"/>
                <a:cs typeface="Calibri"/>
              </a:rPr>
              <a:t>26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F4E0C8F9-3906-1B23-3625-5A675CCDEC7D}"/>
              </a:ext>
            </a:extLst>
          </p:cNvPr>
          <p:cNvSpPr txBox="1"/>
          <p:nvPr/>
        </p:nvSpPr>
        <p:spPr>
          <a:xfrm>
            <a:off x="2679476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6D3AAD2E-3633-6A43-BBD2-E14A96015011}"/>
              </a:ext>
            </a:extLst>
          </p:cNvPr>
          <p:cNvSpPr txBox="1"/>
          <p:nvPr/>
        </p:nvSpPr>
        <p:spPr>
          <a:xfrm>
            <a:off x="8181553" y="1893606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8B64F685-ADD5-9F34-4FF2-49B027E94957}"/>
              </a:ext>
            </a:extLst>
          </p:cNvPr>
          <p:cNvSpPr txBox="1"/>
          <p:nvPr/>
        </p:nvSpPr>
        <p:spPr>
          <a:xfrm>
            <a:off x="8181553" y="3745273"/>
            <a:ext cx="266194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27B5C5-4CEC-3107-C287-CBD7FBA06087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EE12FC01-FA2B-2D00-95D6-5A67C36A14C0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06B8A2-E650-42E4-36F3-21F4750803C1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B15ADE99-5DF8-17E2-F079-080ADC406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8384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Ikony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do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wykorzystania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Graphic 15" descr="Pomysł z wypełnieniem pełnym">
            <a:extLst>
              <a:ext uri="{FF2B5EF4-FFF2-40B4-BE49-F238E27FC236}">
                <a16:creationId xmlns:a16="http://schemas.microsoft.com/office/drawing/2014/main" id="{D1BA94A3-1B4B-A248-D614-0B74A122E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6069" y="2322335"/>
            <a:ext cx="676918" cy="705600"/>
          </a:xfrm>
          <a:prstGeom prst="rect">
            <a:avLst/>
          </a:prstGeom>
        </p:spPr>
      </p:pic>
      <p:pic>
        <p:nvPicPr>
          <p:cNvPr id="4" name="Graphic 16" descr="Klasa z wypełnieniem pełnym">
            <a:extLst>
              <a:ext uri="{FF2B5EF4-FFF2-40B4-BE49-F238E27FC236}">
                <a16:creationId xmlns:a16="http://schemas.microsoft.com/office/drawing/2014/main" id="{498360E7-8A69-D9E5-CAB9-26E4F6F24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4400" y="2322335"/>
            <a:ext cx="695374" cy="705600"/>
          </a:xfrm>
          <a:prstGeom prst="rect">
            <a:avLst/>
          </a:prstGeom>
        </p:spPr>
      </p:pic>
      <p:pic>
        <p:nvPicPr>
          <p:cNvPr id="8" name="Graphic 17" descr="Zlewka z wypełnieniem pełnym">
            <a:extLst>
              <a:ext uri="{FF2B5EF4-FFF2-40B4-BE49-F238E27FC236}">
                <a16:creationId xmlns:a16="http://schemas.microsoft.com/office/drawing/2014/main" id="{F3DB7E0F-08CB-F886-C493-60E09155C4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4389" y="1422984"/>
            <a:ext cx="695374" cy="705600"/>
          </a:xfrm>
          <a:prstGeom prst="rect">
            <a:avLst/>
          </a:prstGeom>
        </p:spPr>
      </p:pic>
      <p:pic>
        <p:nvPicPr>
          <p:cNvPr id="10" name="Grafika 9" descr="Herbata z wypełnieniem pełnym">
            <a:extLst>
              <a:ext uri="{FF2B5EF4-FFF2-40B4-BE49-F238E27FC236}">
                <a16:creationId xmlns:a16="http://schemas.microsoft.com/office/drawing/2014/main" id="{F7738FC2-0BA9-7C4A-497B-1D0A43252D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9938" y="4032209"/>
            <a:ext cx="705600" cy="705600"/>
          </a:xfrm>
          <a:prstGeom prst="rect">
            <a:avLst/>
          </a:prstGeom>
        </p:spPr>
      </p:pic>
      <p:pic>
        <p:nvPicPr>
          <p:cNvPr id="21" name="Grafika 20" descr="Strzałka w prawo z wypełnieniem pełnym">
            <a:extLst>
              <a:ext uri="{FF2B5EF4-FFF2-40B4-BE49-F238E27FC236}">
                <a16:creationId xmlns:a16="http://schemas.microsoft.com/office/drawing/2014/main" id="{F25B590A-50EE-89AD-5524-2438BE8813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49246" y="3197971"/>
            <a:ext cx="707887" cy="707887"/>
          </a:xfrm>
          <a:prstGeom prst="rect">
            <a:avLst/>
          </a:prstGeom>
        </p:spPr>
      </p:pic>
      <p:pic>
        <p:nvPicPr>
          <p:cNvPr id="23" name="Grafika 22" descr="Sztuczna inteligencja z wypełnieniem pełnym">
            <a:extLst>
              <a:ext uri="{FF2B5EF4-FFF2-40B4-BE49-F238E27FC236}">
                <a16:creationId xmlns:a16="http://schemas.microsoft.com/office/drawing/2014/main" id="{A430785B-80C8-9036-E51A-0269BA747B4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8369" y="2321192"/>
            <a:ext cx="707887" cy="707887"/>
          </a:xfrm>
          <a:prstGeom prst="rect">
            <a:avLst/>
          </a:prstGeom>
        </p:spPr>
      </p:pic>
      <p:pic>
        <p:nvPicPr>
          <p:cNvPr id="25" name="Grafika 24" descr="Atom z wypełnieniem pełnym">
            <a:extLst>
              <a:ext uri="{FF2B5EF4-FFF2-40B4-BE49-F238E27FC236}">
                <a16:creationId xmlns:a16="http://schemas.microsoft.com/office/drawing/2014/main" id="{097A9B6A-4195-B127-2253-D96A369AB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90310" y="1421841"/>
            <a:ext cx="707887" cy="707887"/>
          </a:xfrm>
          <a:prstGeom prst="rect">
            <a:avLst/>
          </a:prstGeom>
        </p:spPr>
      </p:pic>
      <p:pic>
        <p:nvPicPr>
          <p:cNvPr id="27" name="Grafika 26" descr="Znaczek — znacznik wyboru 1 z wypełnieniem pełnym">
            <a:extLst>
              <a:ext uri="{FF2B5EF4-FFF2-40B4-BE49-F238E27FC236}">
                <a16:creationId xmlns:a16="http://schemas.microsoft.com/office/drawing/2014/main" id="{42F8C02F-821D-6B48-5702-D53C7892E0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0421" y="3197971"/>
            <a:ext cx="707887" cy="707887"/>
          </a:xfrm>
          <a:prstGeom prst="rect">
            <a:avLst/>
          </a:prstGeom>
        </p:spPr>
      </p:pic>
      <p:pic>
        <p:nvPicPr>
          <p:cNvPr id="29" name="Grafika 28" descr="Wykres słupkowy z trendem spadkowym z wypełnieniem pełnym">
            <a:extLst>
              <a:ext uri="{FF2B5EF4-FFF2-40B4-BE49-F238E27FC236}">
                <a16:creationId xmlns:a16="http://schemas.microsoft.com/office/drawing/2014/main" id="{C59A47EF-89CA-A4CF-FABE-EAAE53A1C9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595576" y="4031066"/>
            <a:ext cx="707887" cy="707887"/>
          </a:xfrm>
          <a:prstGeom prst="rect">
            <a:avLst/>
          </a:prstGeom>
        </p:spPr>
      </p:pic>
      <p:pic>
        <p:nvPicPr>
          <p:cNvPr id="31" name="Grafika 30" descr="Wykres słupkowy z trendem wzrostowym z wypełnieniem pełnym">
            <a:extLst>
              <a:ext uri="{FF2B5EF4-FFF2-40B4-BE49-F238E27FC236}">
                <a16:creationId xmlns:a16="http://schemas.microsoft.com/office/drawing/2014/main" id="{B88E4EC5-32BE-469A-32C0-F708CE3B3EC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327757" y="4031066"/>
            <a:ext cx="707887" cy="707887"/>
          </a:xfrm>
          <a:prstGeom prst="rect">
            <a:avLst/>
          </a:prstGeom>
        </p:spPr>
      </p:pic>
      <p:pic>
        <p:nvPicPr>
          <p:cNvPr id="33" name="Grafika 32" descr="Książki z wypełnieniem pełnym">
            <a:extLst>
              <a:ext uri="{FF2B5EF4-FFF2-40B4-BE49-F238E27FC236}">
                <a16:creationId xmlns:a16="http://schemas.microsoft.com/office/drawing/2014/main" id="{86DBB386-4A70-67B4-B13B-AD3BBC3F199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85938" y="1421841"/>
            <a:ext cx="707887" cy="707887"/>
          </a:xfrm>
          <a:prstGeom prst="rect">
            <a:avLst/>
          </a:prstGeom>
        </p:spPr>
      </p:pic>
      <p:pic>
        <p:nvPicPr>
          <p:cNvPr id="35" name="Grafika 34" descr="Książki na półce z wypełnieniem pełnym">
            <a:extLst>
              <a:ext uri="{FF2B5EF4-FFF2-40B4-BE49-F238E27FC236}">
                <a16:creationId xmlns:a16="http://schemas.microsoft.com/office/drawing/2014/main" id="{89A141EB-19D8-3671-F250-00C33E38A7C7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920000" y="1421841"/>
            <a:ext cx="707887" cy="707887"/>
          </a:xfrm>
          <a:prstGeom prst="rect">
            <a:avLst/>
          </a:prstGeom>
        </p:spPr>
      </p:pic>
      <p:pic>
        <p:nvPicPr>
          <p:cNvPr id="37" name="Grafika 36" descr="Mózg z wypełnieniem pełnym">
            <a:extLst>
              <a:ext uri="{FF2B5EF4-FFF2-40B4-BE49-F238E27FC236}">
                <a16:creationId xmlns:a16="http://schemas.microsoft.com/office/drawing/2014/main" id="{8A10FCE4-CEE1-EAC3-3EC3-ED597E6BA41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222800" y="2321192"/>
            <a:ext cx="707887" cy="707887"/>
          </a:xfrm>
          <a:prstGeom prst="rect">
            <a:avLst/>
          </a:prstGeom>
        </p:spPr>
      </p:pic>
      <p:pic>
        <p:nvPicPr>
          <p:cNvPr id="39" name="Grafika 38" descr="Schemat rozgałęziony z wypełnieniem pełnym">
            <a:extLst>
              <a:ext uri="{FF2B5EF4-FFF2-40B4-BE49-F238E27FC236}">
                <a16:creationId xmlns:a16="http://schemas.microsoft.com/office/drawing/2014/main" id="{FA94324F-7AA5-54B6-3ABA-2E47275FC77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3041082" y="4914400"/>
            <a:ext cx="707887" cy="707887"/>
          </a:xfrm>
          <a:prstGeom prst="rect">
            <a:avLst/>
          </a:prstGeom>
        </p:spPr>
      </p:pic>
      <p:pic>
        <p:nvPicPr>
          <p:cNvPr id="41" name="Grafika 40" descr="Aktówka z wypełnieniem pełnym">
            <a:extLst>
              <a:ext uri="{FF2B5EF4-FFF2-40B4-BE49-F238E27FC236}">
                <a16:creationId xmlns:a16="http://schemas.microsoft.com/office/drawing/2014/main" id="{FAB332D6-A63D-6BF7-6885-2E1FAD425D9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131214" y="4031066"/>
            <a:ext cx="707887" cy="707887"/>
          </a:xfrm>
          <a:prstGeom prst="rect">
            <a:avLst/>
          </a:prstGeom>
        </p:spPr>
      </p:pic>
      <p:pic>
        <p:nvPicPr>
          <p:cNvPr id="43" name="Grafika 42" descr="Okno przeglądarki z wypełnieniem pełnym">
            <a:extLst>
              <a:ext uri="{FF2B5EF4-FFF2-40B4-BE49-F238E27FC236}">
                <a16:creationId xmlns:a16="http://schemas.microsoft.com/office/drawing/2014/main" id="{DD61B11C-E074-CA6A-F6C2-15DD72214E1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789832" y="4031066"/>
            <a:ext cx="707887" cy="707887"/>
          </a:xfrm>
          <a:prstGeom prst="rect">
            <a:avLst/>
          </a:prstGeom>
        </p:spPr>
      </p:pic>
      <p:pic>
        <p:nvPicPr>
          <p:cNvPr id="45" name="Grafika 44" descr="Budynek z wypełnieniem pełnym">
            <a:extLst>
              <a:ext uri="{FF2B5EF4-FFF2-40B4-BE49-F238E27FC236}">
                <a16:creationId xmlns:a16="http://schemas.microsoft.com/office/drawing/2014/main" id="{04B386C9-1ACD-D45F-8D81-C8D29AEBA59E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99033" y="4031066"/>
            <a:ext cx="707887" cy="707887"/>
          </a:xfrm>
          <a:prstGeom prst="rect">
            <a:avLst/>
          </a:prstGeom>
        </p:spPr>
      </p:pic>
      <p:pic>
        <p:nvPicPr>
          <p:cNvPr id="47" name="Grafika 46" descr="Strzał w dziesiątkę z wypełnieniem pełnym">
            <a:extLst>
              <a:ext uri="{FF2B5EF4-FFF2-40B4-BE49-F238E27FC236}">
                <a16:creationId xmlns:a16="http://schemas.microsoft.com/office/drawing/2014/main" id="{0019C445-CCE6-280C-7D69-45A81AFBE19C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308671" y="3197971"/>
            <a:ext cx="707887" cy="707887"/>
          </a:xfrm>
          <a:prstGeom prst="rect">
            <a:avLst/>
          </a:prstGeom>
        </p:spPr>
      </p:pic>
      <p:pic>
        <p:nvPicPr>
          <p:cNvPr id="49" name="Grafika 48" descr="Daszek w prawo z wypełnieniem pełnym">
            <a:extLst>
              <a:ext uri="{FF2B5EF4-FFF2-40B4-BE49-F238E27FC236}">
                <a16:creationId xmlns:a16="http://schemas.microsoft.com/office/drawing/2014/main" id="{A62A711A-39A4-8441-2F57-394CBABF55F5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206896" y="3197971"/>
            <a:ext cx="707887" cy="707887"/>
          </a:xfrm>
          <a:prstGeom prst="rect">
            <a:avLst/>
          </a:prstGeom>
        </p:spPr>
      </p:pic>
      <p:pic>
        <p:nvPicPr>
          <p:cNvPr id="51" name="Grafika 50" descr="Czat z wypełnieniem pełnym">
            <a:extLst>
              <a:ext uri="{FF2B5EF4-FFF2-40B4-BE49-F238E27FC236}">
                <a16:creationId xmlns:a16="http://schemas.microsoft.com/office/drawing/2014/main" id="{0A487BF5-8C4B-634D-5DB5-94B7A2F26CD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495144" y="3197971"/>
            <a:ext cx="707887" cy="707887"/>
          </a:xfrm>
          <a:prstGeom prst="rect">
            <a:avLst/>
          </a:prstGeom>
        </p:spPr>
      </p:pic>
      <p:pic>
        <p:nvPicPr>
          <p:cNvPr id="53" name="Grafika 52" descr="Dymek czatu z wypełnieniem pełnym">
            <a:extLst>
              <a:ext uri="{FF2B5EF4-FFF2-40B4-BE49-F238E27FC236}">
                <a16:creationId xmlns:a16="http://schemas.microsoft.com/office/drawing/2014/main" id="{083FF53F-4349-ABDE-2DE4-5A8406CE9FA1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766321" y="3197971"/>
            <a:ext cx="707887" cy="707887"/>
          </a:xfrm>
          <a:prstGeom prst="rect">
            <a:avLst/>
          </a:prstGeom>
        </p:spPr>
      </p:pic>
      <p:pic>
        <p:nvPicPr>
          <p:cNvPr id="55" name="Grafika 54" descr="Zaznaczone pole wyboru z wypełnieniem pełnym">
            <a:extLst>
              <a:ext uri="{FF2B5EF4-FFF2-40B4-BE49-F238E27FC236}">
                <a16:creationId xmlns:a16="http://schemas.microsoft.com/office/drawing/2014/main" id="{5493D53A-29DB-F0C1-F721-E890BCFA8CA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3935721" y="3197971"/>
            <a:ext cx="707887" cy="707887"/>
          </a:xfrm>
          <a:prstGeom prst="rect">
            <a:avLst/>
          </a:prstGeom>
        </p:spPr>
      </p:pic>
      <p:pic>
        <p:nvPicPr>
          <p:cNvPr id="57" name="Grafika 56" descr="Pole wyboru z krzyżykiem z wypełnieniem pełnym">
            <a:extLst>
              <a:ext uri="{FF2B5EF4-FFF2-40B4-BE49-F238E27FC236}">
                <a16:creationId xmlns:a16="http://schemas.microsoft.com/office/drawing/2014/main" id="{C0EA2B80-F038-3637-FF50-8596F6C506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4664546" y="3197971"/>
            <a:ext cx="707887" cy="707887"/>
          </a:xfrm>
          <a:prstGeom prst="rect">
            <a:avLst/>
          </a:prstGeom>
        </p:spPr>
      </p:pic>
      <p:pic>
        <p:nvPicPr>
          <p:cNvPr id="59" name="Grafika 58" descr="Chemikalia z wypełnieniem pełnym">
            <a:extLst>
              <a:ext uri="{FF2B5EF4-FFF2-40B4-BE49-F238E27FC236}">
                <a16:creationId xmlns:a16="http://schemas.microsoft.com/office/drawing/2014/main" id="{EA231403-402F-6804-281A-818D38263625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9792496" y="1421841"/>
            <a:ext cx="707887" cy="707887"/>
          </a:xfrm>
          <a:prstGeom prst="rect">
            <a:avLst/>
          </a:prstGeom>
        </p:spPr>
      </p:pic>
      <p:pic>
        <p:nvPicPr>
          <p:cNvPr id="61" name="Grafika 60" descr="Chemikalia z wypełnieniem pełnym">
            <a:extLst>
              <a:ext uri="{FF2B5EF4-FFF2-40B4-BE49-F238E27FC236}">
                <a16:creationId xmlns:a16="http://schemas.microsoft.com/office/drawing/2014/main" id="{D6A15ADD-4C38-9AA0-A88F-83F18EC5A82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8324372" y="1421841"/>
            <a:ext cx="707887" cy="707887"/>
          </a:xfrm>
          <a:prstGeom prst="rect">
            <a:avLst/>
          </a:prstGeom>
        </p:spPr>
      </p:pic>
      <p:pic>
        <p:nvPicPr>
          <p:cNvPr id="63" name="Grafika 62" descr="Kółko ze strzałką w lewo z wypełnieniem pełnym">
            <a:extLst>
              <a:ext uri="{FF2B5EF4-FFF2-40B4-BE49-F238E27FC236}">
                <a16:creationId xmlns:a16="http://schemas.microsoft.com/office/drawing/2014/main" id="{672C63ED-DB42-9A50-982F-7638991152B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 rot="10800000">
            <a:off x="2478071" y="3197970"/>
            <a:ext cx="707887" cy="707887"/>
          </a:xfrm>
          <a:prstGeom prst="rect">
            <a:avLst/>
          </a:prstGeom>
        </p:spPr>
      </p:pic>
      <p:pic>
        <p:nvPicPr>
          <p:cNvPr id="65" name="Grafika 64" descr="Klaskające dłonie z wypełnieniem pełnym">
            <a:extLst>
              <a:ext uri="{FF2B5EF4-FFF2-40B4-BE49-F238E27FC236}">
                <a16:creationId xmlns:a16="http://schemas.microsoft.com/office/drawing/2014/main" id="{8272FC3A-EF13-7A1E-A2A7-41BB17C46BFD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480352" y="4914400"/>
            <a:ext cx="707887" cy="707887"/>
          </a:xfrm>
          <a:prstGeom prst="rect">
            <a:avLst/>
          </a:prstGeom>
        </p:spPr>
      </p:pic>
      <p:pic>
        <p:nvPicPr>
          <p:cNvPr id="67" name="Grafika 66" descr="Schowek z wypełnieniem pełnym">
            <a:extLst>
              <a:ext uri="{FF2B5EF4-FFF2-40B4-BE49-F238E27FC236}">
                <a16:creationId xmlns:a16="http://schemas.microsoft.com/office/drawing/2014/main" id="{C921ED92-DE12-C083-F631-436C89A9634B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738128" y="4031066"/>
            <a:ext cx="707887" cy="707887"/>
          </a:xfrm>
          <a:prstGeom prst="rect">
            <a:avLst/>
          </a:prstGeom>
        </p:spPr>
      </p:pic>
      <p:pic>
        <p:nvPicPr>
          <p:cNvPr id="69" name="Grafika 68" descr="Podkładka — zaznaczone z wypełnieniem pełnym">
            <a:extLst>
              <a:ext uri="{FF2B5EF4-FFF2-40B4-BE49-F238E27FC236}">
                <a16:creationId xmlns:a16="http://schemas.microsoft.com/office/drawing/2014/main" id="{05C5E845-15C0-1878-FBBD-84869A0E9844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05947" y="4031066"/>
            <a:ext cx="707887" cy="707887"/>
          </a:xfrm>
          <a:prstGeom prst="rect">
            <a:avLst/>
          </a:prstGeom>
        </p:spPr>
      </p:pic>
      <p:pic>
        <p:nvPicPr>
          <p:cNvPr id="71" name="Grafika 70" descr="Zegar z wypełnieniem pełnym">
            <a:extLst>
              <a:ext uri="{FF2B5EF4-FFF2-40B4-BE49-F238E27FC236}">
                <a16:creationId xmlns:a16="http://schemas.microsoft.com/office/drawing/2014/main" id="{F76FF6A2-B192-FE51-83B1-E6C0DD0F6A9B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7579846" y="3197971"/>
            <a:ext cx="707887" cy="707887"/>
          </a:xfrm>
          <a:prstGeom prst="rect">
            <a:avLst/>
          </a:prstGeom>
        </p:spPr>
      </p:pic>
      <p:pic>
        <p:nvPicPr>
          <p:cNvPr id="73" name="Grafika 72" descr="Chmura z wypełnieniem pełnym">
            <a:extLst>
              <a:ext uri="{FF2B5EF4-FFF2-40B4-BE49-F238E27FC236}">
                <a16:creationId xmlns:a16="http://schemas.microsoft.com/office/drawing/2014/main" id="{00F7FED4-3D31-49D2-74B2-36D267FE742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7358893" y="4914400"/>
            <a:ext cx="707887" cy="707887"/>
          </a:xfrm>
          <a:prstGeom prst="rect">
            <a:avLst/>
          </a:prstGeom>
        </p:spPr>
      </p:pic>
      <p:pic>
        <p:nvPicPr>
          <p:cNvPr id="77" name="Grafika 76" descr="Covid-19 z wypełnieniem pełnym">
            <a:extLst>
              <a:ext uri="{FF2B5EF4-FFF2-40B4-BE49-F238E27FC236}">
                <a16:creationId xmlns:a16="http://schemas.microsoft.com/office/drawing/2014/main" id="{CA99EC7F-6FC5-D16E-73B8-CD545498BA40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9058434" y="1421841"/>
            <a:ext cx="707887" cy="707887"/>
          </a:xfrm>
          <a:prstGeom prst="rect">
            <a:avLst/>
          </a:prstGeom>
        </p:spPr>
      </p:pic>
      <p:pic>
        <p:nvPicPr>
          <p:cNvPr id="79" name="Grafika 78" descr="Opinia klienta z wypełnieniem pełnym">
            <a:extLst>
              <a:ext uri="{FF2B5EF4-FFF2-40B4-BE49-F238E27FC236}">
                <a16:creationId xmlns:a16="http://schemas.microsoft.com/office/drawing/2014/main" id="{D05B5AC7-3858-1FFB-89AE-9132F15E8945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8587287" y="2321192"/>
            <a:ext cx="707887" cy="707887"/>
          </a:xfrm>
          <a:prstGeom prst="rect">
            <a:avLst/>
          </a:prstGeom>
        </p:spPr>
      </p:pic>
      <p:pic>
        <p:nvPicPr>
          <p:cNvPr id="81" name="Grafika 80" descr="Cykl z osobami z wypełnieniem pełnym">
            <a:extLst>
              <a:ext uri="{FF2B5EF4-FFF2-40B4-BE49-F238E27FC236}">
                <a16:creationId xmlns:a16="http://schemas.microsoft.com/office/drawing/2014/main" id="{9C2B7927-5A2C-10C7-1483-A63184F055CB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9862687" y="2321192"/>
            <a:ext cx="707887" cy="707887"/>
          </a:xfrm>
          <a:prstGeom prst="rect">
            <a:avLst/>
          </a:prstGeom>
        </p:spPr>
      </p:pic>
      <p:pic>
        <p:nvPicPr>
          <p:cNvPr id="83" name="Grafika 82" descr="Dokument z wypełnieniem pełnym">
            <a:extLst>
              <a:ext uri="{FF2B5EF4-FFF2-40B4-BE49-F238E27FC236}">
                <a16:creationId xmlns:a16="http://schemas.microsoft.com/office/drawing/2014/main" id="{232D9B45-741A-B849-0AF6-CCB7D8E874E4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2470309" y="4031066"/>
            <a:ext cx="707887" cy="707887"/>
          </a:xfrm>
          <a:prstGeom prst="rect">
            <a:avLst/>
          </a:prstGeom>
        </p:spPr>
      </p:pic>
      <p:pic>
        <p:nvPicPr>
          <p:cNvPr id="85" name="Grafika 84" descr="Kula ziemska: Afryka i Europa z wypełnieniem pełnym">
            <a:extLst>
              <a:ext uri="{FF2B5EF4-FFF2-40B4-BE49-F238E27FC236}">
                <a16:creationId xmlns:a16="http://schemas.microsoft.com/office/drawing/2014/main" id="{5B39F959-805E-83D7-7FD7-5BDD8D0ED638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3202490" y="4031066"/>
            <a:ext cx="707887" cy="707887"/>
          </a:xfrm>
          <a:prstGeom prst="rect">
            <a:avLst/>
          </a:prstGeom>
        </p:spPr>
      </p:pic>
      <p:pic>
        <p:nvPicPr>
          <p:cNvPr id="87" name="Grafika 86" descr="Skanowanie oka z wypełnieniem pełnym">
            <a:extLst>
              <a:ext uri="{FF2B5EF4-FFF2-40B4-BE49-F238E27FC236}">
                <a16:creationId xmlns:a16="http://schemas.microsoft.com/office/drawing/2014/main" id="{DA5DCB9A-D494-C0A8-843E-5580BE904F84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5919622" y="4914400"/>
            <a:ext cx="707887" cy="707887"/>
          </a:xfrm>
          <a:prstGeom prst="rect">
            <a:avLst/>
          </a:prstGeom>
        </p:spPr>
      </p:pic>
      <p:pic>
        <p:nvPicPr>
          <p:cNvPr id="89" name="Grafika 88" descr="Rodzina z dwojgiem dzieci z wypełnieniem pełnym">
            <a:extLst>
              <a:ext uri="{FF2B5EF4-FFF2-40B4-BE49-F238E27FC236}">
                <a16:creationId xmlns:a16="http://schemas.microsoft.com/office/drawing/2014/main" id="{67395C66-3E7D-35D3-4F2A-28AEF7FB77EC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773600" y="2321192"/>
            <a:ext cx="707887" cy="707887"/>
          </a:xfrm>
          <a:prstGeom prst="rect">
            <a:avLst/>
          </a:prstGeom>
        </p:spPr>
      </p:pic>
      <p:pic>
        <p:nvPicPr>
          <p:cNvPr id="91" name="Grafika 90" descr="Kalendarz przekładany z wypełnieniem pełnym">
            <a:extLst>
              <a:ext uri="{FF2B5EF4-FFF2-40B4-BE49-F238E27FC236}">
                <a16:creationId xmlns:a16="http://schemas.microsoft.com/office/drawing/2014/main" id="{D8FD9625-CDF1-A95D-A0AA-584512781CD9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10522014" y="4031066"/>
            <a:ext cx="707887" cy="707887"/>
          </a:xfrm>
          <a:prstGeom prst="rect">
            <a:avLst/>
          </a:prstGeom>
        </p:spPr>
      </p:pic>
      <p:pic>
        <p:nvPicPr>
          <p:cNvPr id="93" name="Grafika 92" descr="Miernik z wypełnieniem pełnym">
            <a:extLst>
              <a:ext uri="{FF2B5EF4-FFF2-40B4-BE49-F238E27FC236}">
                <a16:creationId xmlns:a16="http://schemas.microsoft.com/office/drawing/2014/main" id="{B8648F37-2D19-0E8D-4FA9-9E7E8C6CA539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9037496" y="3197971"/>
            <a:ext cx="707887" cy="707887"/>
          </a:xfrm>
          <a:prstGeom prst="rect">
            <a:avLst/>
          </a:prstGeom>
        </p:spPr>
      </p:pic>
      <p:pic>
        <p:nvPicPr>
          <p:cNvPr id="95" name="Grafika 94" descr="Czapka ukończenia szkoły z wypełnieniem pełnym">
            <a:extLst>
              <a:ext uri="{FF2B5EF4-FFF2-40B4-BE49-F238E27FC236}">
                <a16:creationId xmlns:a16="http://schemas.microsoft.com/office/drawing/2014/main" id="{A53EA25F-A1C8-D8ED-6F4E-A54E76F81F91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96265" y="1421841"/>
            <a:ext cx="707887" cy="707887"/>
          </a:xfrm>
          <a:prstGeom prst="rect">
            <a:avLst/>
          </a:prstGeom>
        </p:spPr>
      </p:pic>
      <p:pic>
        <p:nvPicPr>
          <p:cNvPr id="97" name="Grafika 96" descr="Świątynia grecka z wypełnieniem pełnym">
            <a:extLst>
              <a:ext uri="{FF2B5EF4-FFF2-40B4-BE49-F238E27FC236}">
                <a16:creationId xmlns:a16="http://schemas.microsoft.com/office/drawing/2014/main" id="{1BB735F0-7EBD-EDE5-0C0B-51995B599759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1730327" y="1421841"/>
            <a:ext cx="707887" cy="707887"/>
          </a:xfrm>
          <a:prstGeom prst="rect">
            <a:avLst/>
          </a:prstGeom>
        </p:spPr>
      </p:pic>
      <p:pic>
        <p:nvPicPr>
          <p:cNvPr id="99" name="Grafika 98" descr="Uścisk dłoni z wypełnieniem pełnym">
            <a:extLst>
              <a:ext uri="{FF2B5EF4-FFF2-40B4-BE49-F238E27FC236}">
                <a16:creationId xmlns:a16="http://schemas.microsoft.com/office/drawing/2014/main" id="{62A3FDC5-49D2-EFC3-5BDE-DBA5C6187105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3760717" y="4914400"/>
            <a:ext cx="707887" cy="707887"/>
          </a:xfrm>
          <a:prstGeom prst="rect">
            <a:avLst/>
          </a:prstGeom>
        </p:spPr>
      </p:pic>
      <p:pic>
        <p:nvPicPr>
          <p:cNvPr id="101" name="Grafika 100" descr="Laptop z wypełnieniem pełnym">
            <a:extLst>
              <a:ext uri="{FF2B5EF4-FFF2-40B4-BE49-F238E27FC236}">
                <a16:creationId xmlns:a16="http://schemas.microsoft.com/office/drawing/2014/main" id="{DF61E637-237A-BE63-2371-DF019C774A23}"/>
              </a:ext>
            </a:extLst>
          </p:cNvPr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3934671" y="4031066"/>
            <a:ext cx="707887" cy="707887"/>
          </a:xfrm>
          <a:prstGeom prst="rect">
            <a:avLst/>
          </a:prstGeom>
        </p:spPr>
      </p:pic>
      <p:pic>
        <p:nvPicPr>
          <p:cNvPr id="103" name="Grafika 102" descr="Mężczyzna z wypełnieniem pełnym">
            <a:extLst>
              <a:ext uri="{FF2B5EF4-FFF2-40B4-BE49-F238E27FC236}">
                <a16:creationId xmlns:a16="http://schemas.microsoft.com/office/drawing/2014/main" id="{F6B32F20-CB1D-057A-4935-AC84E351568D}"/>
              </a:ext>
            </a:extLst>
          </p:cNvPr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3498200" y="2321192"/>
            <a:ext cx="707887" cy="707887"/>
          </a:xfrm>
          <a:prstGeom prst="rect">
            <a:avLst/>
          </a:prstGeom>
        </p:spPr>
      </p:pic>
      <p:pic>
        <p:nvPicPr>
          <p:cNvPr id="105" name="Grafika 104" descr="Mężczyzna i kobieta z wypełnieniem pełnym">
            <a:extLst>
              <a:ext uri="{FF2B5EF4-FFF2-40B4-BE49-F238E27FC236}">
                <a16:creationId xmlns:a16="http://schemas.microsoft.com/office/drawing/2014/main" id="{270DDC2C-3F44-3679-643F-25DE6BA64409}"/>
              </a:ext>
            </a:extLst>
          </p:cNvPr>
          <p:cNvPicPr>
            <a:picLocks noChangeAspect="1"/>
          </p:cNvPicPr>
          <p:nvPr/>
        </p:nvPicPr>
        <p:blipFill>
          <a:blip r:embed="rId9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3"/>
              </a:ext>
            </a:extLst>
          </a:blip>
          <a:stretch>
            <a:fillRect/>
          </a:stretch>
        </p:blipFill>
        <p:spPr>
          <a:xfrm>
            <a:off x="4135900" y="2321192"/>
            <a:ext cx="707887" cy="707887"/>
          </a:xfrm>
          <a:prstGeom prst="rect">
            <a:avLst/>
          </a:prstGeom>
        </p:spPr>
      </p:pic>
      <p:pic>
        <p:nvPicPr>
          <p:cNvPr id="107" name="Grafika 106" descr="Kobieta — pracownik biurowy z wypełnieniem pełnym">
            <a:extLst>
              <a:ext uri="{FF2B5EF4-FFF2-40B4-BE49-F238E27FC236}">
                <a16:creationId xmlns:a16="http://schemas.microsoft.com/office/drawing/2014/main" id="{5372FE50-1516-1F76-AAE4-BA42FA648584}"/>
              </a:ext>
            </a:extLst>
          </p:cNvPr>
          <p:cNvPicPr>
            <a:picLocks noChangeAspect="1"/>
          </p:cNvPicPr>
          <p:nvPr/>
        </p:nvPicPr>
        <p:blipFill>
          <a:blip r:embed="rId9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5411300" y="2321192"/>
            <a:ext cx="707887" cy="707887"/>
          </a:xfrm>
          <a:prstGeom prst="rect">
            <a:avLst/>
          </a:prstGeom>
        </p:spPr>
      </p:pic>
      <p:pic>
        <p:nvPicPr>
          <p:cNvPr id="109" name="Grafika 108" descr="Pracownik biurowy z wypełnieniem pełnym">
            <a:extLst>
              <a:ext uri="{FF2B5EF4-FFF2-40B4-BE49-F238E27FC236}">
                <a16:creationId xmlns:a16="http://schemas.microsoft.com/office/drawing/2014/main" id="{9A2186E2-DEEF-C498-590D-A6EBA7D97951}"/>
              </a:ext>
            </a:extLst>
          </p:cNvPr>
          <p:cNvPicPr>
            <a:picLocks noChangeAspect="1"/>
          </p:cNvPicPr>
          <p:nvPr/>
        </p:nvPicPr>
        <p:blipFill>
          <a:blip r:embed="rId9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6049000" y="2321192"/>
            <a:ext cx="707887" cy="707887"/>
          </a:xfrm>
          <a:prstGeom prst="rect">
            <a:avLst/>
          </a:prstGeom>
        </p:spPr>
      </p:pic>
      <p:pic>
        <p:nvPicPr>
          <p:cNvPr id="111" name="Grafika 110" descr="Otwarta dłoń z rośliną z wypełnieniem pełnym">
            <a:extLst>
              <a:ext uri="{FF2B5EF4-FFF2-40B4-BE49-F238E27FC236}">
                <a16:creationId xmlns:a16="http://schemas.microsoft.com/office/drawing/2014/main" id="{FD4ACD08-B900-A220-A8ED-D60AAA3F7B3F}"/>
              </a:ext>
            </a:extLst>
          </p:cNvPr>
          <p:cNvPicPr>
            <a:picLocks noChangeAspect="1"/>
          </p:cNvPicPr>
          <p:nvPr/>
        </p:nvPicPr>
        <p:blipFill>
          <a:blip r:embed="rId9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5199987" y="4914400"/>
            <a:ext cx="707887" cy="707887"/>
          </a:xfrm>
          <a:prstGeom prst="rect">
            <a:avLst/>
          </a:prstGeom>
        </p:spPr>
      </p:pic>
      <p:pic>
        <p:nvPicPr>
          <p:cNvPr id="113" name="Grafika 112" descr="Osoba jedząca z wypełnieniem pełnym">
            <a:extLst>
              <a:ext uri="{FF2B5EF4-FFF2-40B4-BE49-F238E27FC236}">
                <a16:creationId xmlns:a16="http://schemas.microsoft.com/office/drawing/2014/main" id="{9D06C3FF-632D-C47D-94ED-C04A03614D0B}"/>
              </a:ext>
            </a:extLst>
          </p:cNvPr>
          <p:cNvPicPr>
            <a:picLocks noChangeAspect="1"/>
          </p:cNvPicPr>
          <p:nvPr/>
        </p:nvPicPr>
        <p:blipFill>
          <a:blip r:embed="rId10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6686700" y="2321192"/>
            <a:ext cx="707887" cy="707887"/>
          </a:xfrm>
          <a:prstGeom prst="rect">
            <a:avLst/>
          </a:prstGeom>
        </p:spPr>
      </p:pic>
      <p:pic>
        <p:nvPicPr>
          <p:cNvPr id="115" name="Grafika 114" descr="Osoba na wózku inwalidzkim z wypełnieniem pełnym">
            <a:extLst>
              <a:ext uri="{FF2B5EF4-FFF2-40B4-BE49-F238E27FC236}">
                <a16:creationId xmlns:a16="http://schemas.microsoft.com/office/drawing/2014/main" id="{DF7A65A9-4E52-C1BB-ED5F-B7B9E4646EFD}"/>
              </a:ext>
            </a:extLst>
          </p:cNvPr>
          <p:cNvPicPr>
            <a:picLocks noChangeAspect="1"/>
          </p:cNvPicPr>
          <p:nvPr/>
        </p:nvPicPr>
        <p:blipFill>
          <a:blip r:embed="rId10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3"/>
              </a:ext>
            </a:extLst>
          </a:blip>
          <a:stretch>
            <a:fillRect/>
          </a:stretch>
        </p:blipFill>
        <p:spPr>
          <a:xfrm>
            <a:off x="7949587" y="2321192"/>
            <a:ext cx="707887" cy="707887"/>
          </a:xfrm>
          <a:prstGeom prst="rect">
            <a:avLst/>
          </a:prstGeom>
        </p:spPr>
      </p:pic>
      <p:pic>
        <p:nvPicPr>
          <p:cNvPr id="117" name="Grafika 116" descr="Wykres kołowy z wypełnieniem pełnym">
            <a:extLst>
              <a:ext uri="{FF2B5EF4-FFF2-40B4-BE49-F238E27FC236}">
                <a16:creationId xmlns:a16="http://schemas.microsoft.com/office/drawing/2014/main" id="{BF87C8B0-80C3-4C38-EB26-9C82197AB16E}"/>
              </a:ext>
            </a:extLst>
          </p:cNvPr>
          <p:cNvPicPr>
            <a:picLocks noChangeAspect="1"/>
          </p:cNvPicPr>
          <p:nvPr/>
        </p:nvPicPr>
        <p:blipFill>
          <a:blip r:embed="rId10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1020421" y="4914400"/>
            <a:ext cx="707887" cy="707887"/>
          </a:xfrm>
          <a:prstGeom prst="rect">
            <a:avLst/>
          </a:prstGeom>
        </p:spPr>
      </p:pic>
      <p:pic>
        <p:nvPicPr>
          <p:cNvPr id="119" name="Grafika 118" descr="Roślina z wypełnieniem pełnym">
            <a:extLst>
              <a:ext uri="{FF2B5EF4-FFF2-40B4-BE49-F238E27FC236}">
                <a16:creationId xmlns:a16="http://schemas.microsoft.com/office/drawing/2014/main" id="{2E32CB18-1FED-919D-41E9-A705D1AA1E6E}"/>
              </a:ext>
            </a:extLst>
          </p:cNvPr>
          <p:cNvPicPr>
            <a:picLocks noChangeAspect="1"/>
          </p:cNvPicPr>
          <p:nvPr/>
        </p:nvPicPr>
        <p:blipFill>
          <a:blip r:embed="rId10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10526558" y="1421841"/>
            <a:ext cx="707887" cy="707887"/>
          </a:xfrm>
          <a:prstGeom prst="rect">
            <a:avLst/>
          </a:prstGeom>
        </p:spPr>
      </p:pic>
      <p:pic>
        <p:nvPicPr>
          <p:cNvPr id="121" name="Grafika 120" descr="Prezentacja z listą kontrolną z wypełnieniem pełnym">
            <a:extLst>
              <a:ext uri="{FF2B5EF4-FFF2-40B4-BE49-F238E27FC236}">
                <a16:creationId xmlns:a16="http://schemas.microsoft.com/office/drawing/2014/main" id="{1FBA5972-CA64-A3BD-B9F2-90811EBAD941}"/>
              </a:ext>
            </a:extLst>
          </p:cNvPr>
          <p:cNvPicPr>
            <a:picLocks noChangeAspect="1"/>
          </p:cNvPicPr>
          <p:nvPr/>
        </p:nvPicPr>
        <p:blipFill>
          <a:blip r:embed="rId10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654062" y="1421841"/>
            <a:ext cx="707887" cy="707887"/>
          </a:xfrm>
          <a:prstGeom prst="rect">
            <a:avLst/>
          </a:prstGeom>
        </p:spPr>
      </p:pic>
      <p:pic>
        <p:nvPicPr>
          <p:cNvPr id="123" name="Grafika 122" descr="Produkcja z wypełnieniem pełnym">
            <a:extLst>
              <a:ext uri="{FF2B5EF4-FFF2-40B4-BE49-F238E27FC236}">
                <a16:creationId xmlns:a16="http://schemas.microsoft.com/office/drawing/2014/main" id="{E9FEE24C-63B0-875D-57F6-A13990C7B664}"/>
              </a:ext>
            </a:extLst>
          </p:cNvPr>
          <p:cNvPicPr>
            <a:picLocks noChangeAspect="1"/>
          </p:cNvPicPr>
          <p:nvPr/>
        </p:nvPicPr>
        <p:blipFill>
          <a:blip r:embed="rId1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4666852" y="4031066"/>
            <a:ext cx="707887" cy="707887"/>
          </a:xfrm>
          <a:prstGeom prst="rect">
            <a:avLst/>
          </a:prstGeom>
        </p:spPr>
      </p:pic>
      <p:pic>
        <p:nvPicPr>
          <p:cNvPr id="125" name="Grafika 124" descr="Układanka z wypełnieniem pełnym">
            <a:extLst>
              <a:ext uri="{FF2B5EF4-FFF2-40B4-BE49-F238E27FC236}">
                <a16:creationId xmlns:a16="http://schemas.microsoft.com/office/drawing/2014/main" id="{6A0B28DE-A505-4FCE-F1D0-E5F18531A2F0}"/>
              </a:ext>
            </a:extLst>
          </p:cNvPr>
          <p:cNvPicPr>
            <a:picLocks noChangeAspect="1"/>
          </p:cNvPicPr>
          <p:nvPr/>
        </p:nvPicPr>
        <p:blipFill>
          <a:blip r:embed="rId1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3"/>
              </a:ext>
            </a:extLst>
          </a:blip>
          <a:stretch>
            <a:fillRect/>
          </a:stretch>
        </p:blipFill>
        <p:spPr>
          <a:xfrm>
            <a:off x="5388124" y="1421841"/>
            <a:ext cx="707887" cy="707887"/>
          </a:xfrm>
          <a:prstGeom prst="rect">
            <a:avLst/>
          </a:prstGeom>
        </p:spPr>
      </p:pic>
      <p:pic>
        <p:nvPicPr>
          <p:cNvPr id="127" name="Grafika 126" descr="Części układanki z wypełnieniem pełnym">
            <a:extLst>
              <a:ext uri="{FF2B5EF4-FFF2-40B4-BE49-F238E27FC236}">
                <a16:creationId xmlns:a16="http://schemas.microsoft.com/office/drawing/2014/main" id="{C9166A7A-CB1D-7E60-3C60-1387EA761FE1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5"/>
              </a:ext>
            </a:extLst>
          </a:blip>
          <a:stretch>
            <a:fillRect/>
          </a:stretch>
        </p:blipFill>
        <p:spPr>
          <a:xfrm>
            <a:off x="6122186" y="1421841"/>
            <a:ext cx="707887" cy="707887"/>
          </a:xfrm>
          <a:prstGeom prst="rect">
            <a:avLst/>
          </a:prstGeom>
        </p:spPr>
      </p:pic>
      <p:pic>
        <p:nvPicPr>
          <p:cNvPr id="129" name="Grafika 128" descr="Tarcza z wypełnieniem pełnym">
            <a:extLst>
              <a:ext uri="{FF2B5EF4-FFF2-40B4-BE49-F238E27FC236}">
                <a16:creationId xmlns:a16="http://schemas.microsoft.com/office/drawing/2014/main" id="{41C0BE8F-1ABD-A048-3DE6-99A3D3B16FAE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7"/>
              </a:ext>
            </a:extLst>
          </a:blip>
          <a:stretch>
            <a:fillRect/>
          </a:stretch>
        </p:blipFill>
        <p:spPr>
          <a:xfrm>
            <a:off x="5393371" y="3197971"/>
            <a:ext cx="707887" cy="707887"/>
          </a:xfrm>
          <a:prstGeom prst="rect">
            <a:avLst/>
          </a:prstGeom>
        </p:spPr>
      </p:pic>
      <p:pic>
        <p:nvPicPr>
          <p:cNvPr id="131" name="Grafika 130" descr="Tarcza — znacznik wyboru z wypełnieniem pełnym">
            <a:extLst>
              <a:ext uri="{FF2B5EF4-FFF2-40B4-BE49-F238E27FC236}">
                <a16:creationId xmlns:a16="http://schemas.microsoft.com/office/drawing/2014/main" id="{E2EC90B1-98C1-005F-2BA5-55D63373226A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9"/>
              </a:ext>
            </a:extLst>
          </a:blip>
          <a:stretch>
            <a:fillRect/>
          </a:stretch>
        </p:blipFill>
        <p:spPr>
          <a:xfrm>
            <a:off x="6122196" y="3197971"/>
            <a:ext cx="707887" cy="707887"/>
          </a:xfrm>
          <a:prstGeom prst="rect">
            <a:avLst/>
          </a:prstGeom>
        </p:spPr>
      </p:pic>
      <p:pic>
        <p:nvPicPr>
          <p:cNvPr id="133" name="Grafika 132" descr="Stoper 33% z wypełnieniem pełnym">
            <a:extLst>
              <a:ext uri="{FF2B5EF4-FFF2-40B4-BE49-F238E27FC236}">
                <a16:creationId xmlns:a16="http://schemas.microsoft.com/office/drawing/2014/main" id="{DCFF8F92-6830-64F3-3037-36D0DAAA13EF}"/>
              </a:ext>
            </a:extLst>
          </p:cNvPr>
          <p:cNvPicPr>
            <a:picLocks noChangeAspect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1"/>
              </a:ext>
            </a:extLst>
          </a:blip>
          <a:stretch>
            <a:fillRect/>
          </a:stretch>
        </p:blipFill>
        <p:spPr>
          <a:xfrm>
            <a:off x="6851021" y="3197971"/>
            <a:ext cx="707887" cy="707887"/>
          </a:xfrm>
          <a:prstGeom prst="rect">
            <a:avLst/>
          </a:prstGeom>
        </p:spPr>
      </p:pic>
      <p:pic>
        <p:nvPicPr>
          <p:cNvPr id="135" name="Grafika 134" descr="Walizka z wypełnieniem pełnym">
            <a:extLst>
              <a:ext uri="{FF2B5EF4-FFF2-40B4-BE49-F238E27FC236}">
                <a16:creationId xmlns:a16="http://schemas.microsoft.com/office/drawing/2014/main" id="{AC36356F-A877-A806-4982-74A130DF863D}"/>
              </a:ext>
            </a:extLst>
          </p:cNvPr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3"/>
              </a:ext>
            </a:extLst>
          </a:blip>
          <a:stretch>
            <a:fillRect/>
          </a:stretch>
        </p:blipFill>
        <p:spPr>
          <a:xfrm>
            <a:off x="6863395" y="4031066"/>
            <a:ext cx="707887" cy="707887"/>
          </a:xfrm>
          <a:prstGeom prst="rect">
            <a:avLst/>
          </a:prstGeom>
        </p:spPr>
      </p:pic>
      <p:pic>
        <p:nvPicPr>
          <p:cNvPr id="137" name="Grafika 136" descr="Probówki z wypełnieniem pełnym">
            <a:extLst>
              <a:ext uri="{FF2B5EF4-FFF2-40B4-BE49-F238E27FC236}">
                <a16:creationId xmlns:a16="http://schemas.microsoft.com/office/drawing/2014/main" id="{F3FE0016-3761-780D-BC3F-442AE5C8094C}"/>
              </a:ext>
            </a:extLst>
          </p:cNvPr>
          <p:cNvPicPr>
            <a:picLocks noChangeAspect="1"/>
          </p:cNvPicPr>
          <p:nvPr/>
        </p:nvPicPr>
        <p:blipFill>
          <a:blip r:embed="rId1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5"/>
              </a:ext>
            </a:extLst>
          </a:blip>
          <a:stretch>
            <a:fillRect/>
          </a:stretch>
        </p:blipFill>
        <p:spPr>
          <a:xfrm>
            <a:off x="6831004" y="1421840"/>
            <a:ext cx="707887" cy="707887"/>
          </a:xfrm>
          <a:prstGeom prst="rect">
            <a:avLst/>
          </a:prstGeom>
        </p:spPr>
      </p:pic>
      <p:pic>
        <p:nvPicPr>
          <p:cNvPr id="139" name="Grafika 138" descr="Trofeum z wypełnieniem pełnym">
            <a:extLst>
              <a:ext uri="{FF2B5EF4-FFF2-40B4-BE49-F238E27FC236}">
                <a16:creationId xmlns:a16="http://schemas.microsoft.com/office/drawing/2014/main" id="{77E32CD2-CF25-6A6C-E57F-24D31CB15983}"/>
              </a:ext>
            </a:extLst>
          </p:cNvPr>
          <p:cNvPicPr>
            <a:picLocks noChangeAspect="1"/>
          </p:cNvPicPr>
          <p:nvPr/>
        </p:nvPicPr>
        <p:blipFill>
          <a:blip r:embed="rId1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7"/>
              </a:ext>
            </a:extLst>
          </a:blip>
          <a:stretch>
            <a:fillRect/>
          </a:stretch>
        </p:blipFill>
        <p:spPr>
          <a:xfrm>
            <a:off x="6639257" y="4914400"/>
            <a:ext cx="707887" cy="707887"/>
          </a:xfrm>
          <a:prstGeom prst="rect">
            <a:avLst/>
          </a:prstGeom>
        </p:spPr>
      </p:pic>
      <p:pic>
        <p:nvPicPr>
          <p:cNvPr id="141" name="Grafika 140" descr="Sieć użytkowników z wypełnieniem pełnym">
            <a:extLst>
              <a:ext uri="{FF2B5EF4-FFF2-40B4-BE49-F238E27FC236}">
                <a16:creationId xmlns:a16="http://schemas.microsoft.com/office/drawing/2014/main" id="{B13C4757-BE53-0A39-B92F-80F3243A3865}"/>
              </a:ext>
            </a:extLst>
          </p:cNvPr>
          <p:cNvPicPr>
            <a:picLocks noChangeAspect="1"/>
          </p:cNvPicPr>
          <p:nvPr/>
        </p:nvPicPr>
        <p:blipFill>
          <a:blip r:embed="rId1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9"/>
              </a:ext>
            </a:extLst>
          </a:blip>
          <a:stretch>
            <a:fillRect/>
          </a:stretch>
        </p:blipFill>
        <p:spPr>
          <a:xfrm>
            <a:off x="10500383" y="2321192"/>
            <a:ext cx="707887" cy="707887"/>
          </a:xfrm>
          <a:prstGeom prst="rect">
            <a:avLst/>
          </a:prstGeom>
        </p:spPr>
      </p:pic>
      <p:pic>
        <p:nvPicPr>
          <p:cNvPr id="143" name="Grafika 142" descr="Użytkownicy z wypełnieniem pełnym">
            <a:extLst>
              <a:ext uri="{FF2B5EF4-FFF2-40B4-BE49-F238E27FC236}">
                <a16:creationId xmlns:a16="http://schemas.microsoft.com/office/drawing/2014/main" id="{ABE58169-154A-805D-399F-07500CE80107}"/>
              </a:ext>
            </a:extLst>
          </p:cNvPr>
          <p:cNvPicPr>
            <a:picLocks noChangeAspect="1"/>
          </p:cNvPicPr>
          <p:nvPr/>
        </p:nvPicPr>
        <p:blipFill>
          <a:blip r:embed="rId1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9224987" y="2321192"/>
            <a:ext cx="707887" cy="707887"/>
          </a:xfrm>
          <a:prstGeom prst="rect">
            <a:avLst/>
          </a:prstGeom>
        </p:spPr>
      </p:pic>
      <p:pic>
        <p:nvPicPr>
          <p:cNvPr id="145" name="Grafika 144" descr="Kobieta z wypełnieniem pełnym">
            <a:extLst>
              <a:ext uri="{FF2B5EF4-FFF2-40B4-BE49-F238E27FC236}">
                <a16:creationId xmlns:a16="http://schemas.microsoft.com/office/drawing/2014/main" id="{D91E3992-C4AD-B6C1-8C31-A2D6A6E1AF5C}"/>
              </a:ext>
            </a:extLst>
          </p:cNvPr>
          <p:cNvPicPr>
            <a:picLocks noChangeAspect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3"/>
              </a:ext>
            </a:extLst>
          </a:blip>
          <a:stretch>
            <a:fillRect/>
          </a:stretch>
        </p:blipFill>
        <p:spPr>
          <a:xfrm>
            <a:off x="2860500" y="2321192"/>
            <a:ext cx="707887" cy="707887"/>
          </a:xfrm>
          <a:prstGeom prst="rect">
            <a:avLst/>
          </a:prstGeom>
        </p:spPr>
      </p:pic>
      <p:pic>
        <p:nvPicPr>
          <p:cNvPr id="147" name="Grafika 146" descr="Przepływ pracy z wypełnieniem pełnym">
            <a:extLst>
              <a:ext uri="{FF2B5EF4-FFF2-40B4-BE49-F238E27FC236}">
                <a16:creationId xmlns:a16="http://schemas.microsoft.com/office/drawing/2014/main" id="{C17A61E1-D586-6556-DADC-FEF652ACD780}"/>
              </a:ext>
            </a:extLst>
          </p:cNvPr>
          <p:cNvPicPr>
            <a:picLocks noChangeAspect="1"/>
          </p:cNvPicPr>
          <p:nvPr/>
        </p:nvPicPr>
        <p:blipFill>
          <a:blip r:embed="rId1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5"/>
              </a:ext>
            </a:extLst>
          </a:blip>
          <a:stretch>
            <a:fillRect/>
          </a:stretch>
        </p:blipFill>
        <p:spPr>
          <a:xfrm>
            <a:off x="2321447" y="4914400"/>
            <a:ext cx="707887" cy="707887"/>
          </a:xfrm>
          <a:prstGeom prst="rect">
            <a:avLst/>
          </a:prstGeom>
        </p:spPr>
      </p:pic>
      <p:pic>
        <p:nvPicPr>
          <p:cNvPr id="149" name="Grafika 148" descr="Klucz maszynowy z wypełnieniem pełnym">
            <a:extLst>
              <a:ext uri="{FF2B5EF4-FFF2-40B4-BE49-F238E27FC236}">
                <a16:creationId xmlns:a16="http://schemas.microsoft.com/office/drawing/2014/main" id="{527AD1AA-E038-45D4-9876-1BA9EC001EC3}"/>
              </a:ext>
            </a:extLst>
          </p:cNvPr>
          <p:cNvPicPr>
            <a:picLocks noChangeAspect="1"/>
          </p:cNvPicPr>
          <p:nvPr/>
        </p:nvPicPr>
        <p:blipFill>
          <a:blip r:embed="rId1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7"/>
              </a:ext>
            </a:extLst>
          </a:blip>
          <a:stretch>
            <a:fillRect/>
          </a:stretch>
        </p:blipFill>
        <p:spPr>
          <a:xfrm>
            <a:off x="1740056" y="4983522"/>
            <a:ext cx="569643" cy="56964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850691C-8F75-0009-029B-1B279070C755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0BA5B1-78F5-BC95-75A8-3B57945DD21D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24A51D-CDF6-4313-6FB7-018131B21C0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0D0B3AFE-0A20-199D-70FB-EDFB2EB1C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8">
              <a:extLst>
                <a:ext uri="{96DAC541-7B7A-43D3-8B79-37D633B846F1}">
                  <asvg:svgBlip xmlns:asvg="http://schemas.microsoft.com/office/drawing/2016/SVG/main" r:embed="rId139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6185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ikonami</a:t>
            </a:r>
          </a:p>
        </p:txBody>
      </p:sp>
      <p:pic>
        <p:nvPicPr>
          <p:cNvPr id="16" name="Graphic 15" descr="Pomysł z wypełnieniem pełnym">
            <a:extLst>
              <a:ext uri="{FF2B5EF4-FFF2-40B4-BE49-F238E27FC236}">
                <a16:creationId xmlns:a16="http://schemas.microsoft.com/office/drawing/2014/main" id="{9DE68A01-1F2D-0098-7CF1-8B763AC75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418" y="1864722"/>
            <a:ext cx="1284515" cy="1338943"/>
          </a:xfrm>
          <a:prstGeom prst="rect">
            <a:avLst/>
          </a:prstGeom>
        </p:spPr>
      </p:pic>
      <p:pic>
        <p:nvPicPr>
          <p:cNvPr id="17" name="Graphic 16" descr="Klasa z wypełnieniem pełnym">
            <a:extLst>
              <a:ext uri="{FF2B5EF4-FFF2-40B4-BE49-F238E27FC236}">
                <a16:creationId xmlns:a16="http://schemas.microsoft.com/office/drawing/2014/main" id="{35C99167-D8B7-79D5-7574-D42F9C5C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10152" y="1702799"/>
            <a:ext cx="1480457" cy="1502228"/>
          </a:xfrm>
          <a:prstGeom prst="rect">
            <a:avLst/>
          </a:prstGeom>
        </p:spPr>
      </p:pic>
      <p:pic>
        <p:nvPicPr>
          <p:cNvPr id="18" name="Graphic 17" descr="Zlewka z wypełnieniem pełnym">
            <a:extLst>
              <a:ext uri="{FF2B5EF4-FFF2-40B4-BE49-F238E27FC236}">
                <a16:creationId xmlns:a16="http://schemas.microsoft.com/office/drawing/2014/main" id="{7C6214C0-96E4-C52E-DE46-C5F9CD4E4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8041" y="1603466"/>
            <a:ext cx="1480457" cy="1502228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5622B0BD-7FB9-B3F3-4BF1-E9560FD7F4B9}"/>
              </a:ext>
            </a:extLst>
          </p:cNvPr>
          <p:cNvSpPr txBox="1"/>
          <p:nvPr/>
        </p:nvSpPr>
        <p:spPr>
          <a:xfrm>
            <a:off x="1189722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213AB8E7-F59B-C790-CEBC-953F6B7719B8}"/>
              </a:ext>
            </a:extLst>
          </p:cNvPr>
          <p:cNvSpPr txBox="1"/>
          <p:nvPr/>
        </p:nvSpPr>
        <p:spPr>
          <a:xfrm>
            <a:off x="4253551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799E119-A66C-766F-4721-15F8DB126783}"/>
              </a:ext>
            </a:extLst>
          </p:cNvPr>
          <p:cNvSpPr txBox="1"/>
          <p:nvPr/>
        </p:nvSpPr>
        <p:spPr>
          <a:xfrm>
            <a:off x="7445829" y="3376238"/>
            <a:ext cx="266194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78C217-22C6-D1EC-272E-F325707D40E1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EB703EC-ADA7-CD12-9A29-D70F2F5E55F3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DFDB7D-4CE7-4EEE-4FCB-AA1390A0816F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267EB58A-F1FF-249A-148B-EFD17B4E9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5446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3">
            <a:extLst>
              <a:ext uri="{FF2B5EF4-FFF2-40B4-BE49-F238E27FC236}">
                <a16:creationId xmlns:a16="http://schemas.microsoft.com/office/drawing/2014/main" id="{EA75CE74-276F-E3DC-EED8-328BFEB59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ikonami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pic>
        <p:nvPicPr>
          <p:cNvPr id="17" name="Graphic 16" descr="Klasa z wypełnieniem pełnym">
            <a:extLst>
              <a:ext uri="{FF2B5EF4-FFF2-40B4-BE49-F238E27FC236}">
                <a16:creationId xmlns:a16="http://schemas.microsoft.com/office/drawing/2014/main" id="{35C99167-D8B7-79D5-7574-D42F9C5C9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1675" y="1115126"/>
            <a:ext cx="4445649" cy="4518528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F4CC1496-E49D-2B72-6D38-A238EF3CAB63}"/>
              </a:ext>
            </a:extLst>
          </p:cNvPr>
          <p:cNvSpPr txBox="1"/>
          <p:nvPr/>
        </p:nvSpPr>
        <p:spPr>
          <a:xfrm>
            <a:off x="970418" y="1776619"/>
            <a:ext cx="4820782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CC676C-67AC-B654-6012-F30371DAB0DA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48E0439-CF9B-022D-8838-ADA0F1AA3F7F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D4BE12-4BFF-443F-5429-AE52CDBFC791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0221E447-B843-14A7-E945-73D8D441F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103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a 7">
            <a:extLst>
              <a:ext uri="{FF2B5EF4-FFF2-40B4-BE49-F238E27FC236}">
                <a16:creationId xmlns:a16="http://schemas.microsoft.com/office/drawing/2014/main" id="{16CEDFF9-9DC9-03B7-A051-5ACC85645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117" y="-131976"/>
            <a:ext cx="6557915" cy="655791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02704" y="2149823"/>
            <a:ext cx="802524" cy="802524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6212" y="1425383"/>
            <a:ext cx="802524" cy="802524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1841" y="3429000"/>
            <a:ext cx="802524" cy="8025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7039D0A-AC30-955B-93E0-40E45AB3F2AA}"/>
              </a:ext>
            </a:extLst>
          </p:cNvPr>
          <p:cNvSpPr txBox="1"/>
          <p:nvPr/>
        </p:nvSpPr>
        <p:spPr>
          <a:xfrm>
            <a:off x="970418" y="1560502"/>
            <a:ext cx="412521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BAF99B-C78D-9F78-5B72-3A304B03F80E}"/>
              </a:ext>
            </a:extLst>
          </p:cNvPr>
          <p:cNvSpPr txBox="1"/>
          <p:nvPr/>
        </p:nvSpPr>
        <p:spPr>
          <a:xfrm>
            <a:off x="5346128" y="1625201"/>
            <a:ext cx="19979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BEC99541-31E1-F49D-D9B1-32AC142D6978}"/>
              </a:ext>
            </a:extLst>
          </p:cNvPr>
          <p:cNvSpPr txBox="1"/>
          <p:nvPr/>
        </p:nvSpPr>
        <p:spPr>
          <a:xfrm>
            <a:off x="9234466" y="2197142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597F9892-BC36-DECE-233C-282E212861FF}"/>
              </a:ext>
            </a:extLst>
          </p:cNvPr>
          <p:cNvSpPr txBox="1"/>
          <p:nvPr/>
        </p:nvSpPr>
        <p:spPr>
          <a:xfrm>
            <a:off x="7082720" y="3624973"/>
            <a:ext cx="199795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669202C-2628-D2E2-E40B-BCCBA103BC70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E103356-CDAF-E23A-E5D6-C8B573BC93E0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246790-3B47-6037-B1D1-5D7B2C64A0C5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69CC8C3F-99BC-C1DF-88E7-35C296A0C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05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3809B204-603A-539D-A448-6309CAB27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387714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0830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12832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77020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676861" y="5878657"/>
              <a:ext cx="2529690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" name="Graphic 17">
            <a:extLst>
              <a:ext uri="{FF2B5EF4-FFF2-40B4-BE49-F238E27FC236}">
                <a16:creationId xmlns:a16="http://schemas.microsoft.com/office/drawing/2014/main" id="{E8FAAC8D-A0E7-D2EB-CAF7-2A4E35C82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7786" y="599341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3128E4-3CB7-1688-F2F6-582BB6CB900F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B5C6DA8-EA1F-B139-9C86-BD2A888D27E9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99859C-F769-D87B-0BB7-C702837AF34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245DF179-5F22-AA04-B27C-D05EA75E7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  <p:pic>
        <p:nvPicPr>
          <p:cNvPr id="8" name="Grafika 7">
            <a:extLst>
              <a:ext uri="{FF2B5EF4-FFF2-40B4-BE49-F238E27FC236}">
                <a16:creationId xmlns:a16="http://schemas.microsoft.com/office/drawing/2014/main" id="{16CEDFF9-9DC9-03B7-A051-5ACC85645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465" y="608067"/>
            <a:ext cx="6444239" cy="6444239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sp>
        <p:nvSpPr>
          <p:cNvPr id="2" name="Owal 1">
            <a:extLst>
              <a:ext uri="{FF2B5EF4-FFF2-40B4-BE49-F238E27FC236}">
                <a16:creationId xmlns:a16="http://schemas.microsoft.com/office/drawing/2014/main" id="{525A8036-1A8F-436F-692B-4F7A827C582C}"/>
              </a:ext>
            </a:extLst>
          </p:cNvPr>
          <p:cNvSpPr/>
          <p:nvPr/>
        </p:nvSpPr>
        <p:spPr>
          <a:xfrm>
            <a:off x="1967974" y="4248271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7539A6D3-BC0C-BBDB-A88F-B63936C94BE1}"/>
              </a:ext>
            </a:extLst>
          </p:cNvPr>
          <p:cNvSpPr/>
          <p:nvPr/>
        </p:nvSpPr>
        <p:spPr>
          <a:xfrm>
            <a:off x="2567007" y="176304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3347F403-F410-F013-D304-7C9F539075FD}"/>
              </a:ext>
            </a:extLst>
          </p:cNvPr>
          <p:cNvSpPr/>
          <p:nvPr/>
        </p:nvSpPr>
        <p:spPr>
          <a:xfrm>
            <a:off x="4126275" y="323178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4" name="Owal 13">
            <a:extLst>
              <a:ext uri="{FF2B5EF4-FFF2-40B4-BE49-F238E27FC236}">
                <a16:creationId xmlns:a16="http://schemas.microsoft.com/office/drawing/2014/main" id="{2684780A-D5DE-F2FE-D1C4-430F034BE540}"/>
              </a:ext>
            </a:extLst>
          </p:cNvPr>
          <p:cNvSpPr/>
          <p:nvPr/>
        </p:nvSpPr>
        <p:spPr>
          <a:xfrm>
            <a:off x="6571723" y="1900519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72CC84D8-4260-9CD2-C134-81E099CAE666}"/>
              </a:ext>
            </a:extLst>
          </p:cNvPr>
          <p:cNvSpPr/>
          <p:nvPr/>
        </p:nvSpPr>
        <p:spPr>
          <a:xfrm>
            <a:off x="6571723" y="323178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DBE7AEA9-EBC2-8550-BA5C-AA0959B76FCD}"/>
              </a:ext>
            </a:extLst>
          </p:cNvPr>
          <p:cNvSpPr/>
          <p:nvPr/>
        </p:nvSpPr>
        <p:spPr>
          <a:xfrm>
            <a:off x="6572976" y="4239458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C4AAB90F-1C97-AA67-FD9A-C9071CA84695}"/>
              </a:ext>
            </a:extLst>
          </p:cNvPr>
          <p:cNvSpPr txBox="1"/>
          <p:nvPr/>
        </p:nvSpPr>
        <p:spPr>
          <a:xfrm>
            <a:off x="7246287" y="1970854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DFE6F5EC-FFEB-A084-034B-24D95A6A484D}"/>
              </a:ext>
            </a:extLst>
          </p:cNvPr>
          <p:cNvSpPr txBox="1"/>
          <p:nvPr/>
        </p:nvSpPr>
        <p:spPr>
          <a:xfrm>
            <a:off x="7238588" y="3318656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A3AFB525-37AF-ABF9-2AE9-B6BDD510210B}"/>
              </a:ext>
            </a:extLst>
          </p:cNvPr>
          <p:cNvSpPr txBox="1"/>
          <p:nvPr/>
        </p:nvSpPr>
        <p:spPr>
          <a:xfrm>
            <a:off x="7246287" y="4111288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1353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0276" y="1347502"/>
            <a:ext cx="8431910" cy="4461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5622B0BD-7FB9-B3F3-4BF1-E9560FD7F4B9}"/>
              </a:ext>
            </a:extLst>
          </p:cNvPr>
          <p:cNvSpPr txBox="1"/>
          <p:nvPr/>
        </p:nvSpPr>
        <p:spPr>
          <a:xfrm>
            <a:off x="6259206" y="1529555"/>
            <a:ext cx="428493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</p:txBody>
      </p: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89415" y="1412066"/>
            <a:ext cx="914400" cy="914400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6170" y="2329803"/>
            <a:ext cx="914400" cy="914400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4171" y="3645509"/>
            <a:ext cx="914400" cy="914400"/>
          </a:xfrm>
          <a:prstGeom prst="rect">
            <a:avLst/>
          </a:prstGeom>
        </p:spPr>
      </p:pic>
      <p:sp>
        <p:nvSpPr>
          <p:cNvPr id="20" name="TextBox 9">
            <a:extLst>
              <a:ext uri="{FF2B5EF4-FFF2-40B4-BE49-F238E27FC236}">
                <a16:creationId xmlns:a16="http://schemas.microsoft.com/office/drawing/2014/main" id="{5FF7F605-68F3-919F-6FC3-7AB4C1D62FF6}"/>
              </a:ext>
            </a:extLst>
          </p:cNvPr>
          <p:cNvSpPr txBox="1"/>
          <p:nvPr/>
        </p:nvSpPr>
        <p:spPr>
          <a:xfrm>
            <a:off x="8752147" y="2433060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C45BA157-70C0-F67B-1607-179F4E8F1820}"/>
              </a:ext>
            </a:extLst>
          </p:cNvPr>
          <p:cNvSpPr txBox="1"/>
          <p:nvPr/>
        </p:nvSpPr>
        <p:spPr>
          <a:xfrm>
            <a:off x="1328324" y="3748766"/>
            <a:ext cx="204584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. 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48AFF5-5CB3-2E76-99EB-E6424FBFC1A0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DD074B-4C91-CEE0-AFC2-3800569A5700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8113F4-5D00-E49D-FB20-88D724B265E7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23" name="Graphic 17">
              <a:extLst>
                <a:ext uri="{FF2B5EF4-FFF2-40B4-BE49-F238E27FC236}">
                  <a16:creationId xmlns:a16="http://schemas.microsoft.com/office/drawing/2014/main" id="{F5BEE63B-3A9C-D709-7E20-1E3ACAA4D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4023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69877" y="1471309"/>
            <a:ext cx="7400277" cy="391538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4</a:t>
            </a:r>
          </a:p>
        </p:txBody>
      </p:sp>
      <p:pic>
        <p:nvPicPr>
          <p:cNvPr id="11" name="Grafika 10" descr="Znacznik z wypełnieniem pełnym">
            <a:extLst>
              <a:ext uri="{FF2B5EF4-FFF2-40B4-BE49-F238E27FC236}">
                <a16:creationId xmlns:a16="http://schemas.microsoft.com/office/drawing/2014/main" id="{D3D7831E-C308-672B-570A-4F4C943B12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2566" y="1689496"/>
            <a:ext cx="802524" cy="802524"/>
          </a:xfrm>
          <a:prstGeom prst="rect">
            <a:avLst/>
          </a:prstGeom>
        </p:spPr>
      </p:pic>
      <p:pic>
        <p:nvPicPr>
          <p:cNvPr id="15" name="Grafika 14" descr="Znacznik z wypełnieniem pełnym">
            <a:extLst>
              <a:ext uri="{FF2B5EF4-FFF2-40B4-BE49-F238E27FC236}">
                <a16:creationId xmlns:a16="http://schemas.microsoft.com/office/drawing/2014/main" id="{CAA87822-E078-5E15-3A92-B89D5A1BF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5740" y="2916632"/>
            <a:ext cx="802524" cy="802524"/>
          </a:xfrm>
          <a:prstGeom prst="rect">
            <a:avLst/>
          </a:prstGeom>
        </p:spPr>
      </p:pic>
      <p:pic>
        <p:nvPicPr>
          <p:cNvPr id="19" name="Grafika 18" descr="Znacznik z wypełnieniem pełnym">
            <a:extLst>
              <a:ext uri="{FF2B5EF4-FFF2-40B4-BE49-F238E27FC236}">
                <a16:creationId xmlns:a16="http://schemas.microsoft.com/office/drawing/2014/main" id="{8C536485-FF1C-140E-24A3-0AC5AD8C2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5624" y="3027738"/>
            <a:ext cx="802524" cy="802524"/>
          </a:xfrm>
          <a:prstGeom prst="rect">
            <a:avLst/>
          </a:prstGeom>
        </p:spPr>
      </p:pic>
      <p:sp>
        <p:nvSpPr>
          <p:cNvPr id="4" name="TextBox 1">
            <a:extLst>
              <a:ext uri="{FF2B5EF4-FFF2-40B4-BE49-F238E27FC236}">
                <a16:creationId xmlns:a16="http://schemas.microsoft.com/office/drawing/2014/main" id="{A7039D0A-AC30-955B-93E0-40E45AB3F2AA}"/>
              </a:ext>
            </a:extLst>
          </p:cNvPr>
          <p:cNvSpPr txBox="1"/>
          <p:nvPr/>
        </p:nvSpPr>
        <p:spPr>
          <a:xfrm>
            <a:off x="970418" y="1560502"/>
            <a:ext cx="412521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>
                <a:latin typeface="Calibri"/>
                <a:ea typeface="+mn-lt"/>
                <a:cs typeface="Calibri"/>
              </a:rPr>
              <a:t>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1EE77C-7A68-3B68-9BDD-34A8441D8688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B898EEB-F7D0-633F-4B61-C5BC4F0F295D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983E22-4BEF-9EE4-F702-4867D324AFA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E65261D7-E41D-51B4-F312-40557AFE5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7625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28754" y="1515025"/>
            <a:ext cx="8431910" cy="446120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938" y="546169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5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DAEA401-8951-7F05-F4BE-58D5B32289DA}"/>
              </a:ext>
            </a:extLst>
          </p:cNvPr>
          <p:cNvSpPr/>
          <p:nvPr/>
        </p:nvSpPr>
        <p:spPr>
          <a:xfrm>
            <a:off x="1433575" y="2065441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CC43A8FD-345E-8E5F-24CC-5E6710896F4E}"/>
              </a:ext>
            </a:extLst>
          </p:cNvPr>
          <p:cNvSpPr/>
          <p:nvPr/>
        </p:nvSpPr>
        <p:spPr>
          <a:xfrm>
            <a:off x="4508929" y="4319682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3C63502-B150-EBA8-E05D-7012A784D508}"/>
              </a:ext>
            </a:extLst>
          </p:cNvPr>
          <p:cNvSpPr/>
          <p:nvPr/>
        </p:nvSpPr>
        <p:spPr>
          <a:xfrm>
            <a:off x="3562975" y="2886623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47272F14-5D6C-4F34-0316-B8F9AE88BCFA}"/>
              </a:ext>
            </a:extLst>
          </p:cNvPr>
          <p:cNvSpPr/>
          <p:nvPr/>
        </p:nvSpPr>
        <p:spPr>
          <a:xfrm>
            <a:off x="6634715" y="176511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6DE78F-B2D3-9358-58EA-8CE22E6A5561}"/>
              </a:ext>
            </a:extLst>
          </p:cNvPr>
          <p:cNvSpPr/>
          <p:nvPr/>
        </p:nvSpPr>
        <p:spPr>
          <a:xfrm>
            <a:off x="6634715" y="3096385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FB9696D4-9428-BFD9-96F5-5DC0036DAFB1}"/>
              </a:ext>
            </a:extLst>
          </p:cNvPr>
          <p:cNvSpPr/>
          <p:nvPr/>
        </p:nvSpPr>
        <p:spPr>
          <a:xfrm>
            <a:off x="6635968" y="410405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F94238E-05ED-A23D-DD0B-A272C516B1B8}"/>
              </a:ext>
            </a:extLst>
          </p:cNvPr>
          <p:cNvSpPr txBox="1"/>
          <p:nvPr/>
        </p:nvSpPr>
        <p:spPr>
          <a:xfrm>
            <a:off x="7309279" y="1835452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A86F133C-771A-7F04-EF95-A3683D76E6E4}"/>
              </a:ext>
            </a:extLst>
          </p:cNvPr>
          <p:cNvSpPr txBox="1"/>
          <p:nvPr/>
        </p:nvSpPr>
        <p:spPr>
          <a:xfrm>
            <a:off x="7301580" y="3183254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28A9DCA-B83D-4F04-08D6-880DBDBD263B}"/>
              </a:ext>
            </a:extLst>
          </p:cNvPr>
          <p:cNvSpPr txBox="1"/>
          <p:nvPr/>
        </p:nvSpPr>
        <p:spPr>
          <a:xfrm>
            <a:off x="7309279" y="3975886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B423D3-A5A0-BCA0-A894-5FDF3158030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E398D5-E84D-6898-A68B-950334CEEFF6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F49616-5423-C5E9-B456-BDE381A877DC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67B8C8FC-2B84-EF4C-B0E7-F8F4C7A7F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03494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a 13">
            <a:extLst>
              <a:ext uri="{FF2B5EF4-FFF2-40B4-BE49-F238E27FC236}">
                <a16:creationId xmlns:a16="http://schemas.microsoft.com/office/drawing/2014/main" id="{53429164-6109-D5C2-A71F-C3B8E1F82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2291" y="649383"/>
            <a:ext cx="9578297" cy="506774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938" y="546169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mapą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6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6DAEA401-8951-7F05-F4BE-58D5B32289DA}"/>
              </a:ext>
            </a:extLst>
          </p:cNvPr>
          <p:cNvSpPr/>
          <p:nvPr/>
        </p:nvSpPr>
        <p:spPr>
          <a:xfrm>
            <a:off x="7037205" y="170219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" name="Owal 9">
            <a:extLst>
              <a:ext uri="{FF2B5EF4-FFF2-40B4-BE49-F238E27FC236}">
                <a16:creationId xmlns:a16="http://schemas.microsoft.com/office/drawing/2014/main" id="{CC43A8FD-345E-8E5F-24CC-5E6710896F4E}"/>
              </a:ext>
            </a:extLst>
          </p:cNvPr>
          <p:cNvSpPr/>
          <p:nvPr/>
        </p:nvSpPr>
        <p:spPr>
          <a:xfrm>
            <a:off x="9932716" y="170219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3" name="Owal 12">
            <a:extLst>
              <a:ext uri="{FF2B5EF4-FFF2-40B4-BE49-F238E27FC236}">
                <a16:creationId xmlns:a16="http://schemas.microsoft.com/office/drawing/2014/main" id="{73C63502-B150-EBA8-E05D-7012A784D508}"/>
              </a:ext>
            </a:extLst>
          </p:cNvPr>
          <p:cNvSpPr/>
          <p:nvPr/>
        </p:nvSpPr>
        <p:spPr>
          <a:xfrm>
            <a:off x="7861437" y="3183254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47272F14-5D6C-4F34-0316-B8F9AE88BCFA}"/>
              </a:ext>
            </a:extLst>
          </p:cNvPr>
          <p:cNvSpPr/>
          <p:nvPr/>
        </p:nvSpPr>
        <p:spPr>
          <a:xfrm>
            <a:off x="1079833" y="1765117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wal 16">
            <a:extLst>
              <a:ext uri="{FF2B5EF4-FFF2-40B4-BE49-F238E27FC236}">
                <a16:creationId xmlns:a16="http://schemas.microsoft.com/office/drawing/2014/main" id="{406DE78F-B2D3-9358-58EA-8CE22E6A5561}"/>
              </a:ext>
            </a:extLst>
          </p:cNvPr>
          <p:cNvSpPr/>
          <p:nvPr/>
        </p:nvSpPr>
        <p:spPr>
          <a:xfrm>
            <a:off x="1079833" y="3096385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wal 17">
            <a:extLst>
              <a:ext uri="{FF2B5EF4-FFF2-40B4-BE49-F238E27FC236}">
                <a16:creationId xmlns:a16="http://schemas.microsoft.com/office/drawing/2014/main" id="{FB9696D4-9428-BFD9-96F5-5DC0036DAFB1}"/>
              </a:ext>
            </a:extLst>
          </p:cNvPr>
          <p:cNvSpPr/>
          <p:nvPr/>
        </p:nvSpPr>
        <p:spPr>
          <a:xfrm>
            <a:off x="1081086" y="4104056"/>
            <a:ext cx="528723" cy="528723"/>
          </a:xfrm>
          <a:prstGeom prst="ellipse">
            <a:avLst/>
          </a:prstGeom>
          <a:solidFill>
            <a:srgbClr val="1928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4F94238E-05ED-A23D-DD0B-A272C516B1B8}"/>
              </a:ext>
            </a:extLst>
          </p:cNvPr>
          <p:cNvSpPr txBox="1"/>
          <p:nvPr/>
        </p:nvSpPr>
        <p:spPr>
          <a:xfrm>
            <a:off x="1754397" y="1835452"/>
            <a:ext cx="366242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A86F133C-771A-7F04-EF95-A3683D76E6E4}"/>
              </a:ext>
            </a:extLst>
          </p:cNvPr>
          <p:cNvSpPr txBox="1"/>
          <p:nvPr/>
        </p:nvSpPr>
        <p:spPr>
          <a:xfrm>
            <a:off x="1746698" y="3183254"/>
            <a:ext cx="36624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cs typeface="Calibri"/>
            </a:endParaRP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928A9DCA-B83D-4F04-08D6-880DBDBD263B}"/>
              </a:ext>
            </a:extLst>
          </p:cNvPr>
          <p:cNvSpPr txBox="1"/>
          <p:nvPr/>
        </p:nvSpPr>
        <p:spPr>
          <a:xfrm>
            <a:off x="1754397" y="3975886"/>
            <a:ext cx="365472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8192457-46D1-F974-9C44-22698632BC81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7E35C98-632B-F4AC-6156-298EE8092263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FCBBB3-14D6-8A47-D3EC-998D5B64BA21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A72D5B48-62E0-022B-7745-3AA9D5FF8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4327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endParaRPr lang="en-US" sz="40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graphicFrame>
        <p:nvGraphicFramePr>
          <p:cNvPr id="8" name="Wykres 28">
            <a:extLst>
              <a:ext uri="{FF2B5EF4-FFF2-40B4-BE49-F238E27FC236}">
                <a16:creationId xmlns:a16="http://schemas.microsoft.com/office/drawing/2014/main" id="{BC8F0A36-6891-4965-AA41-8F8304B9934D}"/>
              </a:ext>
              <a:ext uri="{147F2762-F138-4A5C-976F-8EAC2B608ADB}">
                <a16:predDERef xmlns:a16="http://schemas.microsoft.com/office/drawing/2014/main" pred="{5AD5CC4B-8E72-4F18-B7C5-BE402FB4C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280410"/>
              </p:ext>
            </p:extLst>
          </p:nvPr>
        </p:nvGraphicFramePr>
        <p:xfrm>
          <a:off x="4013386" y="1196323"/>
          <a:ext cx="7209116" cy="4760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9">
            <a:extLst>
              <a:ext uri="{FF2B5EF4-FFF2-40B4-BE49-F238E27FC236}">
                <a16:creationId xmlns:a16="http://schemas.microsoft.com/office/drawing/2014/main" id="{AA16121E-3AE8-2B03-D382-73E82B8482B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BDD929-CD51-BF32-6B16-F975A272DB7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4B9F87E-E994-DFD9-AEF6-BE68572ABD05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B08BC0-848A-774C-FE99-5B8D884A81DD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EE8DAA0B-4113-EEDF-D37E-428A86C35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54668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18" name="Wykres 1">
            <a:extLst>
              <a:ext uri="{FF2B5EF4-FFF2-40B4-BE49-F238E27FC236}">
                <a16:creationId xmlns:a16="http://schemas.microsoft.com/office/drawing/2014/main" i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8559177"/>
              </p:ext>
            </p:extLst>
          </p:nvPr>
        </p:nvGraphicFramePr>
        <p:xfrm>
          <a:off x="1966445" y="1069323"/>
          <a:ext cx="8464176" cy="493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CF92CB8-DCF8-A303-BB14-6D434C103072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B6B28F3-95F9-C58A-C1A1-7C40A17A87E5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5BD9623-23A8-65DB-5BB3-0ADDE8EC802D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1" name="Graphic 17">
              <a:extLst>
                <a:ext uri="{FF2B5EF4-FFF2-40B4-BE49-F238E27FC236}">
                  <a16:creationId xmlns:a16="http://schemas.microsoft.com/office/drawing/2014/main" id="{7205F179-C94E-D9C3-141F-320CA58C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635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3</a:t>
            </a:r>
          </a:p>
        </p:txBody>
      </p: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879950"/>
              </p:ext>
            </p:extLst>
          </p:nvPr>
        </p:nvGraphicFramePr>
        <p:xfrm>
          <a:off x="1006055" y="1645308"/>
          <a:ext cx="4011421" cy="377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529951" y="2868057"/>
            <a:ext cx="295895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8000" b="1" dirty="0">
                <a:solidFill>
                  <a:srgbClr val="192878"/>
                </a:solidFill>
                <a:latin typeface="Calibri"/>
                <a:cs typeface="Calibri"/>
              </a:rPr>
              <a:t>75%</a:t>
            </a:r>
            <a:endParaRPr lang="en-US" sz="8000" dirty="0">
              <a:solidFill>
                <a:srgbClr val="192878"/>
              </a:solidFill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1222DD0D-17E7-51EC-681E-EB9DEFA72035}"/>
              </a:ext>
            </a:extLst>
          </p:cNvPr>
          <p:cNvSpPr txBox="1"/>
          <p:nvPr/>
        </p:nvSpPr>
        <p:spPr>
          <a:xfrm>
            <a:off x="5541372" y="2021691"/>
            <a:ext cx="4431059" cy="28146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299357-3965-3811-D7C9-D321765437BA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38110FD-9C5B-CF9F-135C-76395FA7675E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4A8297-F4D2-0497-E7C0-B40D6F9C795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FA6971FA-D8FC-C7C5-A51B-3500159A2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62537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kołowym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4</a:t>
            </a:r>
          </a:p>
        </p:txBody>
      </p:sp>
      <p:graphicFrame>
        <p:nvGraphicFramePr>
          <p:cNvPr id="2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100605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4758546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Wykres 3">
            <a:extLst>
              <a:ext uri="{FF2B5EF4-FFF2-40B4-BE49-F238E27FC236}">
                <a16:creationId xmlns:a16="http://schemas.microsoft.com/office/drawing/2014/main" id="{3CA2802F-EE33-E801-59BE-8E64D8A4FBE7}"/>
              </a:ext>
              <a:ext uri="{147F2762-F138-4A5C-976F-8EAC2B608ADB}">
                <a16:predDERef xmlns:a16="http://schemas.microsoft.com/office/drawing/2014/main" pred="{BC8F0A36-6891-4965-AA41-8F8304B9934D}"/>
              </a:ext>
            </a:extLst>
          </p:cNvPr>
          <p:cNvGraphicFramePr>
            <a:graphicFrameLocks/>
          </p:cNvGraphicFramePr>
          <p:nvPr/>
        </p:nvGraphicFramePr>
        <p:xfrm>
          <a:off x="8309754" y="1645309"/>
          <a:ext cx="29146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00E3000-B7F9-C018-0FBE-C6A81D5929C5}"/>
              </a:ext>
            </a:extLst>
          </p:cNvPr>
          <p:cNvSpPr txBox="1"/>
          <p:nvPr/>
        </p:nvSpPr>
        <p:spPr>
          <a:xfrm>
            <a:off x="138145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75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F5EA02-8144-E55E-B490-3EA6404895DD}"/>
              </a:ext>
            </a:extLst>
          </p:cNvPr>
          <p:cNvSpPr txBox="1"/>
          <p:nvPr/>
        </p:nvSpPr>
        <p:spPr>
          <a:xfrm>
            <a:off x="5133948" y="2510922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50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B62828-B880-FA53-EDA9-0906B50BCBEA}"/>
              </a:ext>
            </a:extLst>
          </p:cNvPr>
          <p:cNvSpPr txBox="1"/>
          <p:nvPr/>
        </p:nvSpPr>
        <p:spPr>
          <a:xfrm>
            <a:off x="8685155" y="2510921"/>
            <a:ext cx="214993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rgbClr val="192878"/>
                </a:solidFill>
                <a:latin typeface="Calibri"/>
                <a:cs typeface="Calibri"/>
              </a:rPr>
              <a:t>25</a:t>
            </a:r>
            <a:r>
              <a:rPr lang="en-US" sz="4000" b="1" dirty="0">
                <a:solidFill>
                  <a:srgbClr val="192878"/>
                </a:solidFill>
                <a:latin typeface="Calibri"/>
                <a:cs typeface="Calibri"/>
              </a:rPr>
              <a:t>%</a:t>
            </a:r>
            <a:endParaRPr lang="en-US" sz="4000">
              <a:solidFill>
                <a:srgbClr val="192878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19D0995-5162-8B8C-E957-0C9FB4BC2183}"/>
              </a:ext>
            </a:extLst>
          </p:cNvPr>
          <p:cNvSpPr txBox="1"/>
          <p:nvPr/>
        </p:nvSpPr>
        <p:spPr>
          <a:xfrm>
            <a:off x="1092435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C9D99EC2-BDF1-9170-5D79-11A4B56B0520}"/>
              </a:ext>
            </a:extLst>
          </p:cNvPr>
          <p:cNvSpPr txBox="1"/>
          <p:nvPr/>
        </p:nvSpPr>
        <p:spPr>
          <a:xfrm>
            <a:off x="4701094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01E22A7-FCD1-CBFF-AE0A-2E3E4D24A997}"/>
              </a:ext>
            </a:extLst>
          </p:cNvPr>
          <p:cNvSpPr txBox="1"/>
          <p:nvPr/>
        </p:nvSpPr>
        <p:spPr>
          <a:xfrm>
            <a:off x="8429152" y="4388509"/>
            <a:ext cx="2661941" cy="9679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E8E4CFF-F1D3-177A-614D-B8119EC297A7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E28BADD-A975-EC8D-302A-59FB748A9D66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A73D62-A181-A3E8-4D2B-E64EAC5E457D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DAD41F7A-7184-4CED-CC68-510FAC64D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5383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</a:p>
        </p:txBody>
      </p: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88433"/>
              </p:ext>
            </p:extLst>
          </p:nvPr>
        </p:nvGraphicFramePr>
        <p:xfrm>
          <a:off x="1167093" y="1568449"/>
          <a:ext cx="9681882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83B6111-F483-E963-66FA-2833CCABDEC1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DFA609A-E1C2-B621-72E1-7D38D01728D2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A3B44FB-B275-5D3C-8168-7F4BC03469DC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E58253E8-7293-111A-A29F-E68F42A30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67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945945AA-CDAA-0BC9-4AFE-0D514A86A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rgbClr val="192878"/>
                </a:solidFill>
                <a:latin typeface="Calibri"/>
                <a:cs typeface="Calibri"/>
              </a:rPr>
              <a:t> </a:t>
            </a:r>
            <a:r>
              <a:rPr lang="en-US" sz="2800" dirty="0" err="1">
                <a:solidFill>
                  <a:srgbClr val="192878"/>
                </a:solidFill>
                <a:latin typeface="Calibri"/>
                <a:cs typeface="Calibri"/>
              </a:rPr>
              <a:t>prezentacji</a:t>
            </a:r>
            <a:endParaRPr lang="en-US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77219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696739" y="5878657"/>
              <a:ext cx="2509812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8" name="Graphic 17">
            <a:extLst>
              <a:ext uri="{FF2B5EF4-FFF2-40B4-BE49-F238E27FC236}">
                <a16:creationId xmlns:a16="http://schemas.microsoft.com/office/drawing/2014/main" id="{AAC085F7-AFC2-E537-B3E6-146CFBA32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824" y="591870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833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pionowym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10" name="Wykres 15">
            <a:extLst>
              <a:ext uri="{FF2B5EF4-FFF2-40B4-BE49-F238E27FC236}">
                <a16:creationId xmlns:a16="http://schemas.microsoft.com/office/drawing/2014/main" id="{1E9D76B3-706E-BD1F-537D-AD47C4731F84}"/>
              </a:ext>
              <a:ext uri="{147F2762-F138-4A5C-976F-8EAC2B608ADB}">
                <a16:predDERef xmlns:a16="http://schemas.microsoft.com/office/drawing/2014/main" pred="{39C7CD19-FA88-FB19-8BD4-C8CBE5032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479447"/>
              </p:ext>
            </p:extLst>
          </p:nvPr>
        </p:nvGraphicFramePr>
        <p:xfrm>
          <a:off x="4289799" y="1568449"/>
          <a:ext cx="6850528" cy="409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27B2FBF9-9613-FA9D-A10F-654F2B0EC12D}"/>
              </a:ext>
            </a:extLst>
          </p:cNvPr>
          <p:cNvSpPr txBox="1"/>
          <p:nvPr/>
        </p:nvSpPr>
        <p:spPr>
          <a:xfrm>
            <a:off x="969498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F14052-0055-6CF3-4DD7-2D4D26424A0D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9390012-A634-D6DC-EC94-CD7C053D8C89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47B683-6E97-7793-981A-C896505C89DA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7F1977AE-077E-B858-2343-EB24F17EA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893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</a:p>
        </p:txBody>
      </p: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576294"/>
              </p:ext>
            </p:extLst>
          </p:nvPr>
        </p:nvGraphicFramePr>
        <p:xfrm>
          <a:off x="1318558" y="1601040"/>
          <a:ext cx="9595596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CA5B061-DAAF-B279-B52A-7F934B7F8080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CC03125E-D7F4-E630-C2E5-85EC040FEDD4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FA482D7-0BE7-FEC9-9B4C-27FECF02D29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B8B4397F-0931-16BA-8D49-C85901168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08101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wykresem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poziomym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graphicFrame>
        <p:nvGraphicFramePr>
          <p:cNvPr id="4" name="Wykres 16">
            <a:extLst>
              <a:ext uri="{FF2B5EF4-FFF2-40B4-BE49-F238E27FC236}">
                <a16:creationId xmlns:a16="http://schemas.microsoft.com/office/drawing/2014/main" id="{5AD5CC4B-8E72-4F18-B7C5-BE402FB4C68D}"/>
              </a:ext>
              <a:ext uri="{147F2762-F138-4A5C-976F-8EAC2B608ADB}">
                <a16:predDERef xmlns:a16="http://schemas.microsoft.com/office/drawing/2014/main" pred="{5517D2E9-9F4C-425A-A44A-617DBD0CF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720709"/>
              </p:ext>
            </p:extLst>
          </p:nvPr>
        </p:nvGraphicFramePr>
        <p:xfrm>
          <a:off x="967440" y="1601040"/>
          <a:ext cx="6226362" cy="3935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C61ECA-A98C-A089-742C-8C32FD70DD7D}"/>
              </a:ext>
            </a:extLst>
          </p:cNvPr>
          <p:cNvSpPr txBox="1"/>
          <p:nvPr/>
        </p:nvSpPr>
        <p:spPr>
          <a:xfrm>
            <a:off x="8064886" y="1790859"/>
            <a:ext cx="3149210" cy="32762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Aby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edytować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otwórz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plik</a:t>
            </a:r>
            <a:r>
              <a:rPr lang="en-US" sz="2000" b="1" dirty="0">
                <a:latin typeface="Calibri"/>
                <a:ea typeface="+mn-lt"/>
                <a:cs typeface="Calibri"/>
              </a:rPr>
              <a:t> Excel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>
                <a:latin typeface="Calibri"/>
                <a:ea typeface="+mn-lt"/>
                <a:cs typeface="Calibri"/>
              </a:rPr>
              <a:t>“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Prezentacja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-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wykresy</a:t>
            </a:r>
            <a:r>
              <a:rPr lang="en-US" sz="2000" b="1" dirty="0">
                <a:latin typeface="Calibri"/>
                <a:ea typeface="+mn-lt"/>
                <a:cs typeface="Calibri"/>
              </a:rPr>
              <a:t>”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Edytuj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dane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excelu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Skopiuj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wykres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err="1">
                <a:latin typeface="Calibri"/>
                <a:ea typeface="+mn-lt"/>
                <a:cs typeface="Calibri"/>
              </a:rPr>
              <a:t>Wklej</a:t>
            </a:r>
            <a:r>
              <a:rPr lang="en-US" sz="2000" dirty="0">
                <a:latin typeface="Calibri"/>
                <a:ea typeface="+mn-lt"/>
                <a:cs typeface="Calibri"/>
              </a:rPr>
              <a:t> go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FCFC90-E2C6-DBD8-39D7-923C29874379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C27CDDF-5B40-52F5-B723-0F71F6E163B4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11B984-6617-2E79-1940-9DACC960C2D0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5E09CBD1-5309-7582-A65B-9AB7773B3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93563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362C796-FFCE-A881-7535-998DE24CA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filmem</a:t>
            </a:r>
          </a:p>
        </p:txBody>
      </p:sp>
      <p:pic>
        <p:nvPicPr>
          <p:cNvPr id="2" name="Online Media 1" title="Uniwersytet Ekonomiczny we Wrocławiu. Tworzymy przestrzeń do rozwoju!">
            <a:hlinkClick r:id="" action="ppaction://media"/>
            <a:extLst>
              <a:ext uri="{FF2B5EF4-FFF2-40B4-BE49-F238E27FC236}">
                <a16:creationId xmlns:a16="http://schemas.microsoft.com/office/drawing/2014/main" id="{EB86A4B9-CEBD-33F7-F10A-303CA77167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69484" y="1417917"/>
            <a:ext cx="7447150" cy="42089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23946C6-3CD0-1A4E-51D4-9EC9391C407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CC09082-FE7B-8D30-F473-DB98C2DCA90A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E6757D-11CF-4060-B29B-635ECD6763BE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D062E691-D20A-39AA-A1D8-85FD767CE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72525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8028955-2AEE-B290-7E3E-7CAB2161D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filmem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2</a:t>
            </a:r>
          </a:p>
        </p:txBody>
      </p:sp>
      <p:pic>
        <p:nvPicPr>
          <p:cNvPr id="2" name="Online Media 1" title="Uniwersytet Ekonomiczny we Wrocławiu. Tworzymy przestrzeń do rozwoju!">
            <a:hlinkClick r:id="" action="ppaction://media"/>
            <a:extLst>
              <a:ext uri="{FF2B5EF4-FFF2-40B4-BE49-F238E27FC236}">
                <a16:creationId xmlns:a16="http://schemas.microsoft.com/office/drawing/2014/main" id="{EB86A4B9-CEBD-33F7-F10A-303CA771679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438836" y="1432858"/>
            <a:ext cx="6782269" cy="3835401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8DB7DD85-F290-E2A8-3FF1-162AD50F0343}"/>
              </a:ext>
            </a:extLst>
          </p:cNvPr>
          <p:cNvSpPr txBox="1"/>
          <p:nvPr/>
        </p:nvSpPr>
        <p:spPr>
          <a:xfrm>
            <a:off x="969498" y="1990404"/>
            <a:ext cx="2661941" cy="23529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000" b="1" dirty="0">
              <a:latin typeface="Calibri"/>
              <a:ea typeface="+mn-lt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8B9446-1C16-C87E-6AB8-ECD5A3B060E0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5E388B2-8E9F-861A-D111-7BD9D9EF82A9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1C114DC-B60D-CBF6-6915-27BE8BD97424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C642CB9F-8C3B-2A58-07A8-7C4315DB4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1789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linią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czasu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284699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1990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60E459-8160-BCC7-0D4D-2294F0382814}"/>
              </a:ext>
            </a:extLst>
          </p:cNvPr>
          <p:cNvCxnSpPr/>
          <p:nvPr/>
        </p:nvCxnSpPr>
        <p:spPr>
          <a:xfrm flipV="1">
            <a:off x="971550" y="2715511"/>
            <a:ext cx="10245442" cy="6427"/>
          </a:xfrm>
          <a:prstGeom prst="straightConnector1">
            <a:avLst/>
          </a:prstGeom>
          <a:ln w="28575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5084B50-C2A1-1463-FB31-C3FAEF2FFB04}"/>
              </a:ext>
            </a:extLst>
          </p:cNvPr>
          <p:cNvSpPr>
            <a:spLocks noChangeAspect="1"/>
          </p:cNvSpPr>
          <p:nvPr/>
        </p:nvSpPr>
        <p:spPr>
          <a:xfrm>
            <a:off x="1362605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F22366-EA69-5EED-C00B-BC27E094F6CD}"/>
              </a:ext>
            </a:extLst>
          </p:cNvPr>
          <p:cNvSpPr txBox="1"/>
          <p:nvPr/>
        </p:nvSpPr>
        <p:spPr>
          <a:xfrm>
            <a:off x="3846790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2000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A9E89A-22EC-89DD-4484-512BCFDE517E}"/>
              </a:ext>
            </a:extLst>
          </p:cNvPr>
          <p:cNvSpPr txBox="1"/>
          <p:nvPr/>
        </p:nvSpPr>
        <p:spPr>
          <a:xfrm>
            <a:off x="6381307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2010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53BD80-2BFB-93BF-4298-AD6FBC345569}"/>
              </a:ext>
            </a:extLst>
          </p:cNvPr>
          <p:cNvSpPr txBox="1"/>
          <p:nvPr/>
        </p:nvSpPr>
        <p:spPr>
          <a:xfrm>
            <a:off x="8922772" y="1928569"/>
            <a:ext cx="1722632" cy="600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2020</a:t>
            </a:r>
            <a:endParaRPr lang="en-US" dirty="0">
              <a:latin typeface="Calibri"/>
              <a:ea typeface="+mn-lt"/>
              <a:cs typeface="+mn-lt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C4029531-8BF3-048E-5747-D8DF4C7C5B34}"/>
              </a:ext>
            </a:extLst>
          </p:cNvPr>
          <p:cNvSpPr txBox="1"/>
          <p:nvPr/>
        </p:nvSpPr>
        <p:spPr>
          <a:xfrm>
            <a:off x="1284699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Oval 17">
            <a:extLst>
              <a:ext uri="{FF2B5EF4-FFF2-40B4-BE49-F238E27FC236}">
                <a16:creationId xmlns:a16="http://schemas.microsoft.com/office/drawing/2014/main" id="{EC95F448-5A44-39B0-40FD-5FA17CB0CC18}"/>
              </a:ext>
            </a:extLst>
          </p:cNvPr>
          <p:cNvSpPr>
            <a:spLocks noChangeAspect="1"/>
          </p:cNvSpPr>
          <p:nvPr/>
        </p:nvSpPr>
        <p:spPr>
          <a:xfrm>
            <a:off x="3912578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7">
            <a:extLst>
              <a:ext uri="{FF2B5EF4-FFF2-40B4-BE49-F238E27FC236}">
                <a16:creationId xmlns:a16="http://schemas.microsoft.com/office/drawing/2014/main" id="{BB14AA8C-E001-34C8-4DAA-0654F9E956E0}"/>
              </a:ext>
            </a:extLst>
          </p:cNvPr>
          <p:cNvSpPr>
            <a:spLocks noChangeAspect="1"/>
          </p:cNvSpPr>
          <p:nvPr/>
        </p:nvSpPr>
        <p:spPr>
          <a:xfrm>
            <a:off x="6462551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E7ACCAD5-801F-CCDE-6276-261D2CC458BD}"/>
              </a:ext>
            </a:extLst>
          </p:cNvPr>
          <p:cNvSpPr>
            <a:spLocks noChangeAspect="1"/>
          </p:cNvSpPr>
          <p:nvPr/>
        </p:nvSpPr>
        <p:spPr>
          <a:xfrm>
            <a:off x="9012524" y="2606328"/>
            <a:ext cx="216000" cy="216000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7EF7D209-2B7C-3DBA-A94D-B45832F881AB}"/>
              </a:ext>
            </a:extLst>
          </p:cNvPr>
          <p:cNvSpPr txBox="1"/>
          <p:nvPr/>
        </p:nvSpPr>
        <p:spPr>
          <a:xfrm>
            <a:off x="3846790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BA726FE8-B4AB-F795-DEEB-8BC537F9C077}"/>
              </a:ext>
            </a:extLst>
          </p:cNvPr>
          <p:cNvSpPr txBox="1"/>
          <p:nvPr/>
        </p:nvSpPr>
        <p:spPr>
          <a:xfrm>
            <a:off x="6381307" y="2962771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687C0533-F6E7-B7A9-CE11-7EC142B6795D}"/>
              </a:ext>
            </a:extLst>
          </p:cNvPr>
          <p:cNvSpPr txBox="1"/>
          <p:nvPr/>
        </p:nvSpPr>
        <p:spPr>
          <a:xfrm>
            <a:off x="8922772" y="2968023"/>
            <a:ext cx="2314697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endParaRPr lang="en-US" sz="2000" b="1" dirty="0">
              <a:latin typeface="Calibri"/>
              <a:ea typeface="+mn-lt"/>
              <a:cs typeface="Calibri"/>
            </a:endParaRP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C606F9-CFF0-210D-37F6-EF94F9B5C4B2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4CAB6CE-0972-9113-7BF8-358A80F3E065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0CFF6-50E0-3285-25CC-CBD01FED423E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81E0041E-9D99-A8C1-64C7-8628CCDF4E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6482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linią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czasu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+mn-lt"/>
                <a:cs typeface="Calibri"/>
              </a:rPr>
              <a:t> 2</a:t>
            </a:r>
            <a:endParaRPr lang="en-US" sz="4000" b="1" dirty="0">
              <a:solidFill>
                <a:srgbClr val="192878"/>
              </a:solidFill>
              <a:latin typeface="Aptos"/>
              <a:ea typeface="Calibri"/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D60E459-8160-BCC7-0D4D-2294F0382814}"/>
              </a:ext>
            </a:extLst>
          </p:cNvPr>
          <p:cNvCxnSpPr/>
          <p:nvPr/>
        </p:nvCxnSpPr>
        <p:spPr>
          <a:xfrm flipH="1">
            <a:off x="6092031" y="1503834"/>
            <a:ext cx="9807" cy="4089323"/>
          </a:xfrm>
          <a:prstGeom prst="straightConnector1">
            <a:avLst/>
          </a:prstGeom>
          <a:ln w="28575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B5084B50-C2A1-1463-FB31-C3FAEF2FFB04}"/>
              </a:ext>
            </a:extLst>
          </p:cNvPr>
          <p:cNvSpPr/>
          <p:nvPr/>
        </p:nvSpPr>
        <p:spPr>
          <a:xfrm>
            <a:off x="5984875" y="1840543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15499C4-A83A-C80B-893A-D1F8ED6BFAE5}"/>
              </a:ext>
            </a:extLst>
          </p:cNvPr>
          <p:cNvSpPr/>
          <p:nvPr/>
        </p:nvSpPr>
        <p:spPr>
          <a:xfrm>
            <a:off x="5984875" y="2816913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E6A8AED-1032-A916-7D38-3D1AFFE2DE8E}"/>
              </a:ext>
            </a:extLst>
          </p:cNvPr>
          <p:cNvSpPr/>
          <p:nvPr/>
        </p:nvSpPr>
        <p:spPr>
          <a:xfrm>
            <a:off x="5984875" y="4801711"/>
            <a:ext cx="222250" cy="214312"/>
          </a:xfrm>
          <a:prstGeom prst="ellipse">
            <a:avLst/>
          </a:prstGeom>
          <a:solidFill>
            <a:srgbClr val="FAAF0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052BCB-7B76-B016-3AA5-AF6890F1ABF2}"/>
              </a:ext>
            </a:extLst>
          </p:cNvPr>
          <p:cNvSpPr txBox="1"/>
          <p:nvPr/>
        </p:nvSpPr>
        <p:spPr>
          <a:xfrm>
            <a:off x="6412324" y="1656029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2000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6ECFA-6C17-E494-0A89-95A4A99B58A1}"/>
              </a:ext>
            </a:extLst>
          </p:cNvPr>
          <p:cNvSpPr txBox="1"/>
          <p:nvPr/>
        </p:nvSpPr>
        <p:spPr>
          <a:xfrm>
            <a:off x="983073" y="2632399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2010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DDBD8-2FAE-6B1E-5507-196C9C9BC3AC}"/>
              </a:ext>
            </a:extLst>
          </p:cNvPr>
          <p:cNvSpPr txBox="1"/>
          <p:nvPr/>
        </p:nvSpPr>
        <p:spPr>
          <a:xfrm>
            <a:off x="6412323" y="4617196"/>
            <a:ext cx="480238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FAAF0F"/>
                </a:solidFill>
                <a:latin typeface="Calibri"/>
                <a:ea typeface="+mn-lt"/>
                <a:cs typeface="+mn-lt"/>
              </a:rPr>
              <a:t>2020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BCB56945-DEDB-5E1C-6241-475015258D81}"/>
              </a:ext>
            </a:extLst>
          </p:cNvPr>
          <p:cNvSpPr txBox="1"/>
          <p:nvPr/>
        </p:nvSpPr>
        <p:spPr>
          <a:xfrm>
            <a:off x="6376663" y="2722485"/>
            <a:ext cx="4802381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b="1" dirty="0">
              <a:latin typeface="Calibri"/>
              <a:ea typeface="+mn-lt"/>
              <a:cs typeface="Calibri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9B5D5720-E477-B837-3945-19038AED486F}"/>
              </a:ext>
            </a:extLst>
          </p:cNvPr>
          <p:cNvSpPr txBox="1"/>
          <p:nvPr/>
        </p:nvSpPr>
        <p:spPr>
          <a:xfrm>
            <a:off x="872008" y="4697048"/>
            <a:ext cx="48023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 algn="r"/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6FCE9D5-6455-CC00-2081-181E5F3F3B09}"/>
              </a:ext>
            </a:extLst>
          </p:cNvPr>
          <p:cNvSpPr txBox="1"/>
          <p:nvPr/>
        </p:nvSpPr>
        <p:spPr>
          <a:xfrm>
            <a:off x="983072" y="1730951"/>
            <a:ext cx="480238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pPr algn="r"/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A998BB-6A57-886D-3FCF-07B2604841E4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BBD2F29-4C94-6A9B-D55B-EBC18712B523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DF840F-5572-0688-ADE2-8D1C20C15DCF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D1BA655C-8266-750F-05A1-2864120C7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3251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542F06B7-8E87-A935-08C9-9A29FFC869B9}"/>
              </a:ext>
            </a:extLst>
          </p:cNvPr>
          <p:cNvCxnSpPr/>
          <p:nvPr/>
        </p:nvCxnSpPr>
        <p:spPr>
          <a:xfrm>
            <a:off x="1066800" y="3384778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ED8232A6-91B6-F76C-4ED9-37C5F566192D}"/>
              </a:ext>
            </a:extLst>
          </p:cNvPr>
          <p:cNvSpPr txBox="1"/>
          <p:nvPr/>
        </p:nvSpPr>
        <p:spPr>
          <a:xfrm>
            <a:off x="967237" y="2069931"/>
            <a:ext cx="61023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Wracamy</a:t>
            </a:r>
            <a:r>
              <a:rPr lang="en-US" sz="6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o 10:00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3BEF2CC-2C1B-C001-C5AB-47A0DDCE2F32}"/>
              </a:ext>
            </a:extLst>
          </p:cNvPr>
          <p:cNvSpPr txBox="1"/>
          <p:nvPr/>
        </p:nvSpPr>
        <p:spPr>
          <a:xfrm>
            <a:off x="967237" y="3635952"/>
            <a:ext cx="6102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Przerwa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" name="Grafika 23" descr="Herbata z wypełnieniem pełnym">
            <a:extLst>
              <a:ext uri="{FF2B5EF4-FFF2-40B4-BE49-F238E27FC236}">
                <a16:creationId xmlns:a16="http://schemas.microsoft.com/office/drawing/2014/main" id="{B94B013A-CCE1-D80B-40EE-364BEA2E2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1907" y="300085"/>
            <a:ext cx="4957311" cy="49573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D86C127-3B38-45B0-532E-CCB2E5DFFE38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5193735-1412-E2AD-C7A4-DF4387B89AB9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57C3294-039B-3055-E6DD-C538D7FFB705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www.uew.pl/en</a:t>
              </a:r>
              <a:endParaRPr lang="en-US" sz="1600" b="1">
                <a:solidFill>
                  <a:srgbClr val="192878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7" name="Graphic 17">
              <a:extLst>
                <a:ext uri="{FF2B5EF4-FFF2-40B4-BE49-F238E27FC236}">
                  <a16:creationId xmlns:a16="http://schemas.microsoft.com/office/drawing/2014/main" id="{1B3A3FB3-1BAA-7D6F-465A-6200B94E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55371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542F06B7-8E87-A935-08C9-9A29FFC869B9}"/>
              </a:ext>
            </a:extLst>
          </p:cNvPr>
          <p:cNvCxnSpPr/>
          <p:nvPr/>
        </p:nvCxnSpPr>
        <p:spPr>
          <a:xfrm>
            <a:off x="1066800" y="3384778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6">
            <a:extLst>
              <a:ext uri="{FF2B5EF4-FFF2-40B4-BE49-F238E27FC236}">
                <a16:creationId xmlns:a16="http://schemas.microsoft.com/office/drawing/2014/main" id="{ED8232A6-91B6-F76C-4ED9-37C5F566192D}"/>
              </a:ext>
            </a:extLst>
          </p:cNvPr>
          <p:cNvSpPr txBox="1"/>
          <p:nvPr/>
        </p:nvSpPr>
        <p:spPr>
          <a:xfrm>
            <a:off x="967237" y="2069931"/>
            <a:ext cx="61023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Wracamy</a:t>
            </a:r>
            <a:r>
              <a:rPr lang="en-US" sz="60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o 10:00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3BEF2CC-2C1B-C001-C5AB-47A0DDCE2F32}"/>
              </a:ext>
            </a:extLst>
          </p:cNvPr>
          <p:cNvSpPr txBox="1"/>
          <p:nvPr/>
        </p:nvSpPr>
        <p:spPr>
          <a:xfrm>
            <a:off x="967237" y="3635952"/>
            <a:ext cx="610235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Przerwa</a:t>
            </a:r>
            <a:endParaRPr lang="en-US" sz="280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4" name="Grafika 23" descr="Herbata z wypełnieniem pełnym">
            <a:extLst>
              <a:ext uri="{FF2B5EF4-FFF2-40B4-BE49-F238E27FC236}">
                <a16:creationId xmlns:a16="http://schemas.microsoft.com/office/drawing/2014/main" id="{B94B013A-CCE1-D80B-40EE-364BEA2E2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61907" y="300085"/>
            <a:ext cx="4957311" cy="49573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8BB27CF-51A4-AD93-2A19-2DB7C602CAEE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81AA446-ABB4-D980-85C2-8E178DC4F7D4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5BD307-0893-B201-B8BB-BD1F2A689B1B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6" name="Graphic 17">
              <a:extLst>
                <a:ext uri="{FF2B5EF4-FFF2-40B4-BE49-F238E27FC236}">
                  <a16:creationId xmlns:a16="http://schemas.microsoft.com/office/drawing/2014/main" id="{1CD0E3D6-EC91-89D1-081E-35A94351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742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10246857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810940" y="5878657"/>
              <a:ext cx="2395611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2" name="Straight Arrow Connector 4">
            <a:extLst>
              <a:ext uri="{FF2B5EF4-FFF2-40B4-BE49-F238E27FC236}">
                <a16:creationId xmlns:a16="http://schemas.microsoft.com/office/drawing/2014/main" id="{5B92C074-12F8-324C-E49C-8308C6C74DAF}"/>
              </a:ext>
            </a:extLst>
          </p:cNvPr>
          <p:cNvCxnSpPr/>
          <p:nvPr/>
        </p:nvCxnSpPr>
        <p:spPr>
          <a:xfrm>
            <a:off x="1066800" y="2897594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6">
            <a:extLst>
              <a:ext uri="{FF2B5EF4-FFF2-40B4-BE49-F238E27FC236}">
                <a16:creationId xmlns:a16="http://schemas.microsoft.com/office/drawing/2014/main" id="{885E92CF-C4DB-4BBE-8A2F-4F4446454C78}"/>
              </a:ext>
            </a:extLst>
          </p:cNvPr>
          <p:cNvSpPr txBox="1"/>
          <p:nvPr/>
        </p:nvSpPr>
        <p:spPr>
          <a:xfrm>
            <a:off x="967238" y="1843154"/>
            <a:ext cx="61023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Dziękuje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 err="1"/>
          </a:p>
        </p:txBody>
      </p:sp>
      <p:pic>
        <p:nvPicPr>
          <p:cNvPr id="7" name="Graphic 17">
            <a:extLst>
              <a:ext uri="{FF2B5EF4-FFF2-40B4-BE49-F238E27FC236}">
                <a16:creationId xmlns:a16="http://schemas.microsoft.com/office/drawing/2014/main" id="{A53A97C4-2305-1715-FC6F-C355189AAF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77786" y="599341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13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AF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56E69DD-81BF-3703-B4E1-BE7352E05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solidFill>
                  <a:srgbClr val="192878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rgbClr val="192878"/>
                </a:solidFill>
                <a:latin typeface="Calibri"/>
                <a:cs typeface="Calibri"/>
              </a:rPr>
              <a:t> </a:t>
            </a:r>
            <a:r>
              <a:rPr lang="en-US" sz="2800" err="1">
                <a:solidFill>
                  <a:srgbClr val="192878"/>
                </a:solidFill>
                <a:latin typeface="Calibri"/>
                <a:cs typeface="Calibri"/>
              </a:rPr>
              <a:t>prezentacji</a:t>
            </a:r>
            <a:endParaRPr lang="en-US">
              <a:solidFill>
                <a:srgbClr val="192878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771201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686800" y="5878657"/>
              <a:ext cx="2519751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192878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192878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14" name="Graphic 17">
            <a:extLst>
              <a:ext uri="{FF2B5EF4-FFF2-40B4-BE49-F238E27FC236}">
                <a16:creationId xmlns:a16="http://schemas.microsoft.com/office/drawing/2014/main" id="{F1544F56-B317-30DB-9007-ECCBC53199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824" y="591870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733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90B31B-A4F0-BEA5-18F1-EA607605C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1066800" y="2897594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obieta w strój biznesowy">
            <a:extLst>
              <a:ext uri="{FF2B5EF4-FFF2-40B4-BE49-F238E27FC236}">
                <a16:creationId xmlns:a16="http://schemas.microsoft.com/office/drawing/2014/main" id="{7724D048-8F56-7D7D-DF71-E4C5F80BF5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" r="58769" b="45715"/>
          <a:stretch/>
        </p:blipFill>
        <p:spPr>
          <a:xfrm>
            <a:off x="7447175" y="-1587"/>
            <a:ext cx="3678025" cy="4868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8" y="1843154"/>
            <a:ext cx="610235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Dziękuje</a:t>
            </a:r>
            <a:r>
              <a:rPr lang="en-US" sz="4800" b="1" dirty="0">
                <a:solidFill>
                  <a:srgbClr val="192878"/>
                </a:solidFill>
                <a:latin typeface="Calibri"/>
                <a:cs typeface="Calibri"/>
              </a:rPr>
              <a:t> za </a:t>
            </a:r>
            <a:r>
              <a:rPr lang="en-US" sz="4800" b="1" dirty="0" err="1">
                <a:solidFill>
                  <a:srgbClr val="192878"/>
                </a:solidFill>
                <a:latin typeface="Calibri"/>
                <a:cs typeface="Calibri"/>
              </a:rPr>
              <a:t>uwagę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3017070"/>
            <a:ext cx="6102351" cy="19645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Imię</a:t>
            </a:r>
            <a:r>
              <a:rPr lang="en-US" sz="28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8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Nazwisko</a:t>
            </a:r>
            <a:endParaRPr lang="en-US" sz="2800" b="1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Imie.nazwisko@ue.wroc.pl</a:t>
            </a:r>
            <a:endParaRPr lang="en-US" sz="2800" dirty="0">
              <a:solidFill>
                <a:srgbClr val="192878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T: 987 654 321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803630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750384" y="5878657"/>
              <a:ext cx="2456167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cxnSp>
        <p:nvCxnSpPr>
          <p:cNvPr id="8" name="Straight Arrow Connector 4">
            <a:extLst>
              <a:ext uri="{FF2B5EF4-FFF2-40B4-BE49-F238E27FC236}">
                <a16:creationId xmlns:a16="http://schemas.microsoft.com/office/drawing/2014/main" id="{A2431777-2469-B79B-237D-96603D259C84}"/>
              </a:ext>
            </a:extLst>
          </p:cNvPr>
          <p:cNvCxnSpPr>
            <a:cxnSpLocks/>
          </p:cNvCxnSpPr>
          <p:nvPr/>
        </p:nvCxnSpPr>
        <p:spPr>
          <a:xfrm>
            <a:off x="7447175" y="4864529"/>
            <a:ext cx="3678025" cy="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7">
            <a:extLst>
              <a:ext uri="{FF2B5EF4-FFF2-40B4-BE49-F238E27FC236}">
                <a16:creationId xmlns:a16="http://schemas.microsoft.com/office/drawing/2014/main" id="{E290E22C-8BC4-61FB-6BDC-32783A2C17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5021" y="584400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05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590C5AC-962C-F483-E182-0645842E5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2825" y="-1588"/>
            <a:ext cx="6102350" cy="686117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>
            <a:off x="5528469" y="3955297"/>
            <a:ext cx="1133192" cy="1510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67237" y="2086453"/>
            <a:ext cx="102468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Długi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tytuł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prezentacji</a:t>
            </a:r>
            <a:b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</a:b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dwóch</a:t>
            </a:r>
            <a:r>
              <a:rPr lang="en-US" sz="48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4800" b="1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wierszach</a:t>
            </a:r>
            <a:endParaRPr lang="en-US" sz="4800" b="1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67237" y="4206471"/>
            <a:ext cx="10246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err="1">
                <a:solidFill>
                  <a:schemeClr val="bg1"/>
                </a:solidFill>
                <a:latin typeface="Calibri"/>
                <a:cs typeface="Calibri"/>
              </a:rPr>
              <a:t>Podtytuł</a:t>
            </a:r>
            <a:r>
              <a:rPr lang="en-US" sz="2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Calibri"/>
                <a:cs typeface="Calibri"/>
              </a:rPr>
              <a:t>prezentacji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3BFE0-F964-A226-A549-5C5FFAD0C9DC}"/>
              </a:ext>
            </a:extLst>
          </p:cNvPr>
          <p:cNvSpPr txBox="1"/>
          <p:nvPr/>
        </p:nvSpPr>
        <p:spPr>
          <a:xfrm>
            <a:off x="974782" y="5878657"/>
            <a:ext cx="769214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www.uew.pl/link-do-prezentacji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6BCB93-5722-E6A8-2063-A6D50C3C22AC}"/>
              </a:ext>
            </a:extLst>
          </p:cNvPr>
          <p:cNvGrpSpPr/>
          <p:nvPr/>
        </p:nvGrpSpPr>
        <p:grpSpPr>
          <a:xfrm>
            <a:off x="970418" y="5386057"/>
            <a:ext cx="10247013" cy="954265"/>
            <a:chOff x="970418" y="5386057"/>
            <a:chExt cx="10247013" cy="954265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386057"/>
              <a:ext cx="10247013" cy="9054"/>
            </a:xfrm>
            <a:prstGeom prst="straightConnector1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8666922" y="5878657"/>
              <a:ext cx="2539629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4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4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4" name="Graphic 17">
            <a:extLst>
              <a:ext uri="{FF2B5EF4-FFF2-40B4-BE49-F238E27FC236}">
                <a16:creationId xmlns:a16="http://schemas.microsoft.com/office/drawing/2014/main" id="{E13B9E4C-DBC1-2B24-E733-C780AB007D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3824" y="591870"/>
            <a:ext cx="2699280" cy="90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7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978416" y="1546999"/>
            <a:ext cx="9396790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Calibri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b="1" dirty="0">
                <a:latin typeface="Calibri"/>
                <a:ea typeface="+mn-lt"/>
                <a:cs typeface="Calibri"/>
              </a:rPr>
              <a:t>,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bądź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też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zastąp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filmem</a:t>
            </a:r>
            <a:r>
              <a:rPr lang="en-US" sz="2000" b="1" dirty="0">
                <a:latin typeface="Calibri"/>
                <a:ea typeface="+mn-lt"/>
                <a:cs typeface="Calibri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Calibri"/>
              </a:rPr>
              <a:t>Ten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pozwoli</a:t>
            </a:r>
            <a:r>
              <a:rPr lang="en-US" sz="2000" dirty="0">
                <a:latin typeface="Calibri"/>
                <a:ea typeface="+mn-lt"/>
                <a:cs typeface="Calibri"/>
              </a:rPr>
              <a:t> Ci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stworzyć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prezentację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którą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wykorzystasz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różnorodnych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zastosowaniach</a:t>
            </a:r>
            <a:r>
              <a:rPr lang="en-US" sz="2000" dirty="0">
                <a:latin typeface="Calibri"/>
                <a:ea typeface="+mn-lt"/>
                <a:cs typeface="Calibri"/>
              </a:rPr>
              <a:t>: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począwszy</a:t>
            </a:r>
            <a:r>
              <a:rPr lang="en-US" sz="2000" dirty="0">
                <a:latin typeface="Calibri"/>
                <a:ea typeface="+mn-lt"/>
                <a:cs typeface="Calibri"/>
              </a:rPr>
              <a:t> od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wykładów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seminariów</a:t>
            </a:r>
            <a:r>
              <a:rPr lang="en-US" sz="2000" dirty="0">
                <a:latin typeface="Calibri"/>
                <a:ea typeface="+mn-lt"/>
                <a:cs typeface="Calibri"/>
              </a:rPr>
              <a:t>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poprzez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dyskusje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panelowe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warsztaty</a:t>
            </a:r>
            <a:r>
              <a:rPr lang="en-US" sz="2000" dirty="0">
                <a:latin typeface="Calibri"/>
                <a:ea typeface="+mn-lt"/>
                <a:cs typeface="Calibri"/>
              </a:rPr>
              <a:t>, a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skończywszy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wystąpieniach</a:t>
            </a:r>
            <a:r>
              <a:rPr lang="en-US" sz="2000" dirty="0">
                <a:latin typeface="Calibri"/>
                <a:ea typeface="+mn-lt"/>
                <a:cs typeface="Calibri"/>
              </a:rPr>
              <a:t> w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trakcie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konferencji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przeznaczony</a:t>
            </a:r>
            <a:r>
              <a:rPr lang="en-US" sz="2000" dirty="0">
                <a:latin typeface="Calibri"/>
                <a:ea typeface="+mn-lt"/>
                <a:cs typeface="Calibri"/>
              </a:rPr>
              <a:t> do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wykorzystania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pracowników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Uniwersytetu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Ekonomicznego</a:t>
            </a:r>
            <a:r>
              <a:rPr lang="en-US" sz="2000" dirty="0">
                <a:latin typeface="Calibri"/>
                <a:ea typeface="+mn-lt"/>
                <a:cs typeface="Calibri"/>
              </a:rPr>
              <a:t> we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Wrocławiu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oraz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jednostki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Uczelni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zgłaszające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zapotrzebowanie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br>
              <a:rPr lang="en-US" sz="2000" dirty="0">
                <a:latin typeface="Calibri"/>
                <a:ea typeface="+mn-lt"/>
                <a:cs typeface="Calibri"/>
              </a:rPr>
            </a:br>
            <a:r>
              <a:rPr lang="en-US" sz="2000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tego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typu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materiały</a:t>
            </a:r>
            <a:r>
              <a:rPr lang="en-US" sz="2000" dirty="0">
                <a:latin typeface="Calibri"/>
                <a:ea typeface="+mn-lt"/>
                <a:cs typeface="Calibri"/>
              </a:rPr>
              <a:t>.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Szablon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został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przygotowany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przez</a:t>
            </a:r>
            <a:r>
              <a:rPr lang="en-US" sz="2000" dirty="0">
                <a:latin typeface="Calibri"/>
                <a:ea typeface="+mn-lt"/>
                <a:cs typeface="Calibri"/>
              </a:rPr>
              <a:t> Centrum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Promocji</a:t>
            </a:r>
            <a:r>
              <a:rPr lang="en-US" sz="2000" dirty="0">
                <a:latin typeface="Calibri"/>
                <a:ea typeface="+mn-lt"/>
                <a:cs typeface="Calibri"/>
              </a:rPr>
              <a:t> UEW.</a:t>
            </a:r>
            <a:endParaRPr lang="en-US" dirty="0">
              <a:latin typeface="Calibri"/>
              <a:ea typeface="+mn-lt"/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8B1236-1679-8CEB-6560-556E300E4C2A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481A8FF-89B1-8F67-C41D-6C9D45F1F8DB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438E36-EB23-3D4A-5D54-E031F839371B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3" name="Graphic 17">
              <a:extLst>
                <a:ext uri="{FF2B5EF4-FFF2-40B4-BE49-F238E27FC236}">
                  <a16:creationId xmlns:a16="http://schemas.microsoft.com/office/drawing/2014/main" id="{CE63A9F5-251F-B03F-25BD-83541BCFB1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5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C0C9E4-34D2-18FB-3E75-AAC38C452F77}"/>
              </a:ext>
            </a:extLst>
          </p:cNvPr>
          <p:cNvSpPr/>
          <p:nvPr/>
        </p:nvSpPr>
        <p:spPr>
          <a:xfrm>
            <a:off x="970914" y="1456689"/>
            <a:ext cx="5204459" cy="41605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tekstem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 2</a:t>
            </a:r>
            <a:endParaRPr lang="en-US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3878-D0D4-736D-3047-F70698BF64D3}"/>
              </a:ext>
            </a:extLst>
          </p:cNvPr>
          <p:cNvSpPr txBox="1"/>
          <p:nvPr/>
        </p:nvSpPr>
        <p:spPr>
          <a:xfrm>
            <a:off x="1282461" y="1578262"/>
            <a:ext cx="4602523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Calibri"/>
                <a:ea typeface="+mn-lt"/>
                <a:cs typeface="+mn-lt"/>
              </a:rPr>
              <a:t>Tutaj jest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miejsce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Twój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tekst</a:t>
            </a:r>
            <a:r>
              <a:rPr lang="en-US" sz="2000" b="1" dirty="0">
                <a:latin typeface="Calibri"/>
                <a:ea typeface="+mn-lt"/>
                <a:cs typeface="+mn-lt"/>
              </a:rPr>
              <a:t> –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wykorzystaj</a:t>
            </a:r>
            <a:r>
              <a:rPr lang="en-US" sz="2000" b="1" dirty="0">
                <a:latin typeface="Calibri"/>
                <a:ea typeface="+mn-lt"/>
                <a:cs typeface="+mn-lt"/>
              </a:rPr>
              <a:t> je,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wpisując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odpowiednie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treści</a:t>
            </a:r>
            <a:r>
              <a:rPr lang="en-US" sz="2000" b="1" dirty="0">
                <a:latin typeface="Calibri"/>
                <a:ea typeface="+mn-lt"/>
                <a:cs typeface="+mn-lt"/>
              </a:rPr>
              <a:t>,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bądź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też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zastąp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grafikami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b="1" dirty="0">
                <a:latin typeface="Calibri"/>
                <a:ea typeface="+mn-lt"/>
                <a:cs typeface="+mn-lt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+mn-lt"/>
              </a:rPr>
              <a:t>filmem</a:t>
            </a:r>
            <a:r>
              <a:rPr lang="en-US" sz="2000" b="1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>
                <a:latin typeface="Calibri"/>
                <a:ea typeface="+mn-lt"/>
                <a:cs typeface="+mn-lt"/>
              </a:rPr>
              <a:t>Ten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pozwoli</a:t>
            </a:r>
            <a:r>
              <a:rPr lang="en-US" sz="2000" dirty="0">
                <a:latin typeface="Calibri"/>
                <a:ea typeface="+mn-lt"/>
                <a:cs typeface="+mn-lt"/>
              </a:rPr>
              <a:t> Ci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stworzyć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prezentację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którą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wykorzystasz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br>
              <a:rPr lang="en-US" sz="2000" dirty="0">
                <a:latin typeface="Calibri"/>
                <a:ea typeface="+mn-lt"/>
                <a:cs typeface="+mn-lt"/>
              </a:rPr>
            </a:br>
            <a:r>
              <a:rPr lang="en-US" sz="2000" dirty="0">
                <a:latin typeface="Calibri"/>
                <a:ea typeface="+mn-lt"/>
                <a:cs typeface="+mn-lt"/>
              </a:rPr>
              <a:t>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różnorodnych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zastosowaniach</a:t>
            </a:r>
            <a:r>
              <a:rPr lang="en-US" sz="2000" dirty="0">
                <a:latin typeface="Calibri"/>
                <a:ea typeface="+mn-lt"/>
                <a:cs typeface="+mn-lt"/>
              </a:rPr>
              <a:t>: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począwszy</a:t>
            </a:r>
            <a:r>
              <a:rPr lang="en-US" sz="2000" dirty="0">
                <a:latin typeface="Calibri"/>
                <a:ea typeface="+mn-lt"/>
                <a:cs typeface="+mn-lt"/>
              </a:rPr>
              <a:t> od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wykładów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seminariów</a:t>
            </a:r>
            <a:r>
              <a:rPr lang="en-US" sz="2000" dirty="0">
                <a:latin typeface="Calibri"/>
                <a:ea typeface="+mn-lt"/>
                <a:cs typeface="+mn-lt"/>
              </a:rPr>
              <a:t>,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poprzez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dyskusje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panelowe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warsztaty</a:t>
            </a:r>
            <a:r>
              <a:rPr lang="en-US" sz="2000" dirty="0">
                <a:latin typeface="Calibri"/>
                <a:ea typeface="+mn-lt"/>
                <a:cs typeface="+mn-lt"/>
              </a:rPr>
              <a:t>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CEBE2-5D64-7B0B-19CB-FB377410F418}"/>
              </a:ext>
            </a:extLst>
          </p:cNvPr>
          <p:cNvSpPr txBox="1"/>
          <p:nvPr/>
        </p:nvSpPr>
        <p:spPr>
          <a:xfrm>
            <a:off x="6481525" y="1578262"/>
            <a:ext cx="4502962" cy="37379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/>
                <a:ea typeface="+mn-lt"/>
                <a:cs typeface="+mn-lt"/>
              </a:rPr>
              <a:t>a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skończywszy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wystąpieniach</a:t>
            </a:r>
            <a:r>
              <a:rPr lang="en-US" sz="2000" dirty="0">
                <a:latin typeface="Calibri"/>
                <a:ea typeface="+mn-lt"/>
                <a:cs typeface="+mn-lt"/>
              </a:rPr>
              <a:t> w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trakcie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konferencji</a:t>
            </a:r>
            <a:r>
              <a:rPr lang="en-US" sz="2000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jest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przeznaczony</a:t>
            </a:r>
            <a:r>
              <a:rPr lang="en-US" sz="2000" dirty="0">
                <a:latin typeface="Calibri"/>
                <a:ea typeface="+mn-lt"/>
                <a:cs typeface="+mn-lt"/>
              </a:rPr>
              <a:t> do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wykorzystania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pracowników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Uniwersytetu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Ekonomicznego</a:t>
            </a:r>
            <a:r>
              <a:rPr lang="en-US" sz="2000" dirty="0">
                <a:latin typeface="Calibri"/>
                <a:ea typeface="+mn-lt"/>
                <a:cs typeface="+mn-lt"/>
              </a:rPr>
              <a:t> we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Wrocławiu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oraz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jednostki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Uczelni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zgłaszające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zapotrzebowanie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na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tego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typu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materiały</a:t>
            </a:r>
            <a:r>
              <a:rPr lang="en-US" sz="2000" dirty="0">
                <a:latin typeface="Calibri"/>
                <a:ea typeface="+mn-lt"/>
                <a:cs typeface="+mn-lt"/>
              </a:rPr>
              <a:t>.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Szablon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został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przygotowany</a:t>
            </a:r>
            <a:r>
              <a:rPr lang="en-US" sz="2000" dirty="0">
                <a:latin typeface="Calibri"/>
                <a:ea typeface="+mn-lt"/>
                <a:cs typeface="+mn-lt"/>
              </a:rPr>
              <a:t>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przez</a:t>
            </a:r>
            <a:r>
              <a:rPr lang="en-US" sz="2000" dirty="0">
                <a:latin typeface="Calibri"/>
                <a:ea typeface="+mn-lt"/>
                <a:cs typeface="+mn-lt"/>
              </a:rPr>
              <a:t> Centrum </a:t>
            </a:r>
            <a:r>
              <a:rPr lang="en-US" sz="2000" dirty="0" err="1">
                <a:latin typeface="Calibri"/>
                <a:ea typeface="+mn-lt"/>
                <a:cs typeface="+mn-lt"/>
              </a:rPr>
              <a:t>Promocji</a:t>
            </a:r>
            <a:r>
              <a:rPr lang="en-US" sz="2000" dirty="0">
                <a:latin typeface="Calibri"/>
                <a:ea typeface="+mn-lt"/>
                <a:cs typeface="+mn-lt"/>
              </a:rPr>
              <a:t> UEW.</a:t>
            </a:r>
            <a:endParaRPr lang="en-US">
              <a:latin typeface="Calibri"/>
              <a:ea typeface="+mn-lt"/>
              <a:cs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B221EC-D0FB-A77A-FF12-3D40160D8B76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48ABA45-8A68-6B98-921B-A6AAD9C4A4AF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8F039F-B6B6-3BF7-2C59-A05D45151990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CE7906D4-AA2C-E315-75F9-A309030E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267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5B93BD-1CD3-8BD3-5467-0FC1424C613D}"/>
              </a:ext>
            </a:extLst>
          </p:cNvPr>
          <p:cNvCxnSpPr/>
          <p:nvPr/>
        </p:nvCxnSpPr>
        <p:spPr>
          <a:xfrm flipV="1">
            <a:off x="3018" y="875924"/>
            <a:ext cx="574895" cy="6034"/>
          </a:xfrm>
          <a:prstGeom prst="straightConnector1">
            <a:avLst/>
          </a:prstGeom>
          <a:ln w="57150">
            <a:solidFill>
              <a:srgbClr val="FAAF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B89567-2C2B-3A16-DE02-BCC05F4BEB7A}"/>
              </a:ext>
            </a:extLst>
          </p:cNvPr>
          <p:cNvSpPr txBox="1"/>
          <p:nvPr/>
        </p:nvSpPr>
        <p:spPr>
          <a:xfrm>
            <a:off x="974782" y="537115"/>
            <a:ext cx="1024685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Slajd</a:t>
            </a:r>
            <a:r>
              <a:rPr lang="en-US" sz="4000" b="1" dirty="0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 z </a:t>
            </a:r>
            <a:r>
              <a:rPr lang="en-US" sz="4000" b="1" dirty="0" err="1">
                <a:solidFill>
                  <a:srgbClr val="192878"/>
                </a:solidFill>
                <a:latin typeface="Calibri"/>
                <a:ea typeface="Calibri"/>
                <a:cs typeface="Calibri"/>
              </a:rPr>
              <a:t>krokami</a:t>
            </a:r>
            <a:endParaRPr lang="en-US" dirty="0" err="1"/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22AB6E59-2696-C931-E744-6110F4D4C096}"/>
              </a:ext>
            </a:extLst>
          </p:cNvPr>
          <p:cNvSpPr txBox="1"/>
          <p:nvPr/>
        </p:nvSpPr>
        <p:spPr>
          <a:xfrm>
            <a:off x="2351688" y="1944621"/>
            <a:ext cx="276600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2A33A54A-CBDB-64C6-C163-28CFF6DC57F1}"/>
              </a:ext>
            </a:extLst>
          </p:cNvPr>
          <p:cNvSpPr txBox="1"/>
          <p:nvPr/>
        </p:nvSpPr>
        <p:spPr>
          <a:xfrm>
            <a:off x="7779993" y="1944621"/>
            <a:ext cx="344164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6CD7CD10-9709-0840-4C23-91CA10C28FE5}"/>
              </a:ext>
            </a:extLst>
          </p:cNvPr>
          <p:cNvSpPr/>
          <p:nvPr/>
        </p:nvSpPr>
        <p:spPr>
          <a:xfrm>
            <a:off x="1329653" y="2046221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D88ABD5B-9145-4ED7-DFAB-201B7AB55858}"/>
              </a:ext>
            </a:extLst>
          </p:cNvPr>
          <p:cNvSpPr/>
          <p:nvPr/>
        </p:nvSpPr>
        <p:spPr>
          <a:xfrm>
            <a:off x="6757958" y="2046221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C5811BE4-7F45-4E3A-424E-2B3EE05D5D0A}"/>
              </a:ext>
            </a:extLst>
          </p:cNvPr>
          <p:cNvSpPr txBox="1"/>
          <p:nvPr/>
        </p:nvSpPr>
        <p:spPr>
          <a:xfrm>
            <a:off x="2351688" y="3808127"/>
            <a:ext cx="349284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4DE90BA5-7567-9A99-FA7D-F7011BFC76C4}"/>
              </a:ext>
            </a:extLst>
          </p:cNvPr>
          <p:cNvSpPr txBox="1"/>
          <p:nvPr/>
        </p:nvSpPr>
        <p:spPr>
          <a:xfrm>
            <a:off x="7779993" y="3808127"/>
            <a:ext cx="344164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 err="1">
                <a:latin typeface="Calibri"/>
                <a:ea typeface="+mn-lt"/>
                <a:cs typeface="Calibri"/>
              </a:rPr>
              <a:t>Tutaj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jest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miejsce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br>
              <a:rPr lang="en-US" sz="2000" b="1" dirty="0">
                <a:latin typeface="Calibri"/>
                <a:ea typeface="+mn-lt"/>
                <a:cs typeface="Calibri"/>
              </a:rPr>
            </a:br>
            <a:r>
              <a:rPr lang="en-US" sz="2000" b="1" dirty="0" err="1">
                <a:latin typeface="Calibri"/>
                <a:ea typeface="+mn-lt"/>
                <a:cs typeface="Calibri"/>
              </a:rPr>
              <a:t>na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Twój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  <a:r>
              <a:rPr lang="en-US" sz="2000" b="1" dirty="0" err="1">
                <a:latin typeface="Calibri"/>
                <a:ea typeface="+mn-lt"/>
                <a:cs typeface="Calibri"/>
              </a:rPr>
              <a:t>tekst</a:t>
            </a:r>
            <a:r>
              <a:rPr lang="en-US" sz="2000" b="1" dirty="0">
                <a:latin typeface="Calibri"/>
                <a:ea typeface="+mn-lt"/>
                <a:cs typeface="Calibri"/>
              </a:rPr>
              <a:t> </a:t>
            </a:r>
          </a:p>
          <a:p>
            <a:r>
              <a:rPr lang="en-US" sz="2000" dirty="0" err="1">
                <a:latin typeface="Calibri"/>
                <a:ea typeface="+mn-lt"/>
                <a:cs typeface="Calibri"/>
              </a:rPr>
              <a:t>wykorzystaj</a:t>
            </a:r>
            <a:r>
              <a:rPr lang="en-US" sz="2000" dirty="0">
                <a:latin typeface="Calibri"/>
                <a:ea typeface="+mn-lt"/>
                <a:cs typeface="Calibri"/>
              </a:rPr>
              <a:t> je,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wpisując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odpowiednie</a:t>
            </a:r>
            <a:r>
              <a:rPr lang="en-US" sz="2000" dirty="0">
                <a:latin typeface="Calibri"/>
                <a:ea typeface="+mn-lt"/>
                <a:cs typeface="Calibri"/>
              </a:rPr>
              <a:t> </a:t>
            </a:r>
            <a:r>
              <a:rPr lang="en-US" sz="2000" dirty="0" err="1">
                <a:latin typeface="Calibri"/>
                <a:ea typeface="+mn-lt"/>
                <a:cs typeface="Calibri"/>
              </a:rPr>
              <a:t>treści</a:t>
            </a:r>
            <a:r>
              <a:rPr lang="en-US" sz="2000" dirty="0">
                <a:latin typeface="Calibri"/>
                <a:ea typeface="+mn-lt"/>
                <a:cs typeface="Calibri"/>
              </a:rPr>
              <a:t>.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DE68CE9-F387-26C4-B158-426AE9B07D69}"/>
              </a:ext>
            </a:extLst>
          </p:cNvPr>
          <p:cNvSpPr/>
          <p:nvPr/>
        </p:nvSpPr>
        <p:spPr>
          <a:xfrm>
            <a:off x="1329653" y="3909727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B1E48CC-B8BE-7988-DAF7-CD163514691D}"/>
              </a:ext>
            </a:extLst>
          </p:cNvPr>
          <p:cNvSpPr/>
          <p:nvPr/>
        </p:nvSpPr>
        <p:spPr>
          <a:xfrm>
            <a:off x="6757958" y="3909727"/>
            <a:ext cx="720000" cy="720000"/>
          </a:xfrm>
          <a:prstGeom prst="rect">
            <a:avLst/>
          </a:prstGeom>
          <a:solidFill>
            <a:srgbClr val="FAAF0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DDF70F-6F8C-A2D2-9BFD-0765585A62CB}"/>
              </a:ext>
            </a:extLst>
          </p:cNvPr>
          <p:cNvGrpSpPr/>
          <p:nvPr/>
        </p:nvGrpSpPr>
        <p:grpSpPr>
          <a:xfrm>
            <a:off x="970418" y="5831186"/>
            <a:ext cx="10247013" cy="778308"/>
            <a:chOff x="970418" y="5831186"/>
            <a:chExt cx="10247013" cy="77830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C624A37-8C22-BA91-6D47-6F3BF0FA9F1D}"/>
                </a:ext>
              </a:extLst>
            </p:cNvPr>
            <p:cNvCxnSpPr>
              <a:cxnSpLocks/>
            </p:cNvCxnSpPr>
            <p:nvPr/>
          </p:nvCxnSpPr>
          <p:spPr>
            <a:xfrm>
              <a:off x="970418" y="5831186"/>
              <a:ext cx="10247013" cy="9054"/>
            </a:xfrm>
            <a:prstGeom prst="straightConnector1">
              <a:avLst/>
            </a:prstGeom>
            <a:ln>
              <a:solidFill>
                <a:srgbClr val="D7D7D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9D7614E-BCDB-ED2F-0512-8D93BCB4D142}"/>
                </a:ext>
              </a:extLst>
            </p:cNvPr>
            <p:cNvSpPr txBox="1"/>
            <p:nvPr/>
          </p:nvSpPr>
          <p:spPr>
            <a:xfrm>
              <a:off x="9150056" y="6157805"/>
              <a:ext cx="2064040" cy="4001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www.uew.pl</a:t>
              </a:r>
              <a:r>
                <a:rPr lang="en-US" sz="2000" b="1" dirty="0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/</a:t>
              </a:r>
              <a:r>
                <a:rPr lang="en-US" sz="2000" b="1" dirty="0" err="1">
                  <a:solidFill>
                    <a:srgbClr val="FAAF0F"/>
                  </a:solidFill>
                  <a:latin typeface="Calibri"/>
                  <a:ea typeface="Calibri"/>
                  <a:cs typeface="Calibri"/>
                </a:rPr>
                <a:t>en</a:t>
              </a:r>
              <a:endParaRPr lang="en-US" sz="1600" b="1" dirty="0">
                <a:solidFill>
                  <a:srgbClr val="FAAF0F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12" name="Graphic 17">
              <a:extLst>
                <a:ext uri="{FF2B5EF4-FFF2-40B4-BE49-F238E27FC236}">
                  <a16:creationId xmlns:a16="http://schemas.microsoft.com/office/drawing/2014/main" id="{7954E924-6BEB-179E-3A5E-0697C2932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8647" y="6120104"/>
              <a:ext cx="1451692" cy="489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47768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1879</Words>
  <Application>Microsoft Office PowerPoint</Application>
  <PresentationFormat>Widescreen</PresentationFormat>
  <Paragraphs>357</Paragraphs>
  <Slides>50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Motyw pakietu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Krzysztof Kanoniak</cp:lastModifiedBy>
  <cp:revision>1003</cp:revision>
  <dcterms:created xsi:type="dcterms:W3CDTF">2024-03-13T14:19:38Z</dcterms:created>
  <dcterms:modified xsi:type="dcterms:W3CDTF">2024-03-28T11:19:07Z</dcterms:modified>
</cp:coreProperties>
</file>