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57" r:id="rId8"/>
    <p:sldId id="262" r:id="rId9"/>
    <p:sldId id="295" r:id="rId10"/>
    <p:sldId id="296" r:id="rId11"/>
    <p:sldId id="302" r:id="rId12"/>
    <p:sldId id="258" r:id="rId13"/>
    <p:sldId id="259" r:id="rId14"/>
    <p:sldId id="270" r:id="rId15"/>
    <p:sldId id="301" r:id="rId16"/>
    <p:sldId id="263" r:id="rId17"/>
    <p:sldId id="264" r:id="rId18"/>
    <p:sldId id="261" r:id="rId19"/>
    <p:sldId id="291" r:id="rId20"/>
    <p:sldId id="260" r:id="rId21"/>
    <p:sldId id="299" r:id="rId22"/>
    <p:sldId id="300" r:id="rId23"/>
    <p:sldId id="265" r:id="rId24"/>
    <p:sldId id="267" r:id="rId25"/>
    <p:sldId id="280" r:id="rId26"/>
    <p:sldId id="303" r:id="rId27"/>
    <p:sldId id="268" r:id="rId28"/>
    <p:sldId id="269" r:id="rId29"/>
    <p:sldId id="304" r:id="rId30"/>
    <p:sldId id="305" r:id="rId31"/>
    <p:sldId id="292" r:id="rId32"/>
    <p:sldId id="297" r:id="rId33"/>
    <p:sldId id="293" r:id="rId34"/>
    <p:sldId id="294" r:id="rId35"/>
    <p:sldId id="274" r:id="rId36"/>
    <p:sldId id="271" r:id="rId37"/>
    <p:sldId id="279" r:id="rId38"/>
    <p:sldId id="298" r:id="rId39"/>
    <p:sldId id="272" r:id="rId40"/>
    <p:sldId id="275" r:id="rId41"/>
    <p:sldId id="273" r:id="rId42"/>
    <p:sldId id="276" r:id="rId43"/>
    <p:sldId id="277" r:id="rId44"/>
    <p:sldId id="278" r:id="rId45"/>
    <p:sldId id="286" r:id="rId46"/>
    <p:sldId id="287" r:id="rId47"/>
    <p:sldId id="289" r:id="rId48"/>
    <p:sldId id="290" r:id="rId49"/>
    <p:sldId id="288" r:id="rId50"/>
    <p:sldId id="306" r:id="rId5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F0F"/>
    <a:srgbClr val="D7D7D7"/>
    <a:srgbClr val="19287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EDAA8-D0A1-4645-935F-85C3D2448123}" v="694" dt="2024-03-20T08:34:43.682"/>
    <p1510:client id="{B3CC2843-E4E4-97D1-8ECA-344FC05B2663}" v="1" dt="2024-03-20T08:41:02.464"/>
    <p1510:client id="{B787EC08-25E8-1415-670A-6C2B6C23A635}" v="55" dt="2024-03-19T10:53:01.034"/>
    <p1510:client id="{C29E8C03-7780-D043-5BA1-DF0DC5FA213B}" v="66" dt="2024-03-21T08:04:14.409"/>
    <p1510:client id="{C702EFE3-D273-ECBB-A0AF-302347F54308}" v="996" dt="2024-03-19T09:20:00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2" autoAdjust="0"/>
    <p:restoredTop sz="94660"/>
  </p:normalViewPr>
  <p:slideViewPr>
    <p:cSldViewPr snapToGrid="0">
      <p:cViewPr>
        <p:scale>
          <a:sx n="93" d="100"/>
          <a:sy n="93" d="100"/>
        </p:scale>
        <p:origin x="3128" y="2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zysztof Kanoniak" userId="S::krzysztof.kanoniak@ue.wroc.pl::95d478e4-6995-4870-851e-96bd1d2826d7" providerId="AD" clId="Web-{A81595EB-1BD6-1124-6992-8B6A3A4DB575}"/>
    <pc:docChg chg="addSld modSld sldOrd">
      <pc:chgData name="Krzysztof Kanoniak" userId="S::krzysztof.kanoniak@ue.wroc.pl::95d478e4-6995-4870-851e-96bd1d2826d7" providerId="AD" clId="Web-{A81595EB-1BD6-1124-6992-8B6A3A4DB575}" dt="2024-03-18T11:19:40.288" v="410"/>
      <pc:docMkLst>
        <pc:docMk/>
      </pc:docMkLst>
      <pc:sldChg chg="modSp">
        <pc:chgData name="Krzysztof Kanoniak" userId="S::krzysztof.kanoniak@ue.wroc.pl::95d478e4-6995-4870-851e-96bd1d2826d7" providerId="AD" clId="Web-{A81595EB-1BD6-1124-6992-8B6A3A4DB575}" dt="2024-03-18T11:18:34.317" v="386"/>
        <pc:sldMkLst>
          <pc:docMk/>
          <pc:sldMk cId="238250291" sldId="257"/>
        </pc:sldMkLst>
        <pc:spChg chg="mod">
          <ac:chgData name="Krzysztof Kanoniak" userId="S::krzysztof.kanoniak@ue.wroc.pl::95d478e4-6995-4870-851e-96bd1d2826d7" providerId="AD" clId="Web-{A81595EB-1BD6-1124-6992-8B6A3A4DB575}" dt="2024-03-18T11:18:34.317" v="386"/>
          <ac:spMkLst>
            <pc:docMk/>
            <pc:sldMk cId="238250291" sldId="257"/>
            <ac:spMk id="10" creationId="{B1633878-D0D4-736D-3047-F70698BF64D3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19:01.365" v="389"/>
        <pc:sldMkLst>
          <pc:docMk/>
          <pc:sldMk cId="347688558" sldId="258"/>
        </pc:sldMkLst>
        <pc:spChg chg="mod">
          <ac:chgData name="Krzysztof Kanoniak" userId="S::krzysztof.kanoniak@ue.wroc.pl::95d478e4-6995-4870-851e-96bd1d2826d7" providerId="AD" clId="Web-{A81595EB-1BD6-1124-6992-8B6A3A4DB575}" dt="2024-03-18T11:19:01.365" v="389"/>
          <ac:spMkLst>
            <pc:docMk/>
            <pc:sldMk cId="347688558" sldId="258"/>
            <ac:spMk id="10" creationId="{B1633878-D0D4-736D-3047-F70698BF64D3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19:06.521" v="390"/>
        <pc:sldMkLst>
          <pc:docMk/>
          <pc:sldMk cId="1777094092" sldId="259"/>
        </pc:sldMkLst>
        <pc:spChg chg="mod">
          <ac:chgData name="Krzysztof Kanoniak" userId="S::krzysztof.kanoniak@ue.wroc.pl::95d478e4-6995-4870-851e-96bd1d2826d7" providerId="AD" clId="Web-{A81595EB-1BD6-1124-6992-8B6A3A4DB575}" dt="2024-03-18T11:19:06.521" v="390"/>
          <ac:spMkLst>
            <pc:docMk/>
            <pc:sldMk cId="1777094092" sldId="259"/>
            <ac:spMk id="10" creationId="{B1633878-D0D4-736D-3047-F70698BF64D3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17:34.658" v="382"/>
        <pc:sldMkLst>
          <pc:docMk/>
          <pc:sldMk cId="3025685461" sldId="260"/>
        </pc:sldMkLst>
        <pc:graphicFrameChg chg="mod modGraphic">
          <ac:chgData name="Krzysztof Kanoniak" userId="S::krzysztof.kanoniak@ue.wroc.pl::95d478e4-6995-4870-851e-96bd1d2826d7" providerId="AD" clId="Web-{A81595EB-1BD6-1124-6992-8B6A3A4DB575}" dt="2024-03-18T11:17:34.658" v="382"/>
          <ac:graphicFrameMkLst>
            <pc:docMk/>
            <pc:sldMk cId="3025685461" sldId="260"/>
            <ac:graphicFrameMk id="2" creationId="{46E62F86-9517-3F5F-4974-D1B4A96C8C9D}"/>
          </ac:graphicFrameMkLst>
        </pc:graphicFrameChg>
      </pc:sldChg>
      <pc:sldChg chg="modSp">
        <pc:chgData name="Krzysztof Kanoniak" userId="S::krzysztof.kanoniak@ue.wroc.pl::95d478e4-6995-4870-851e-96bd1d2826d7" providerId="AD" clId="Web-{A81595EB-1BD6-1124-6992-8B6A3A4DB575}" dt="2024-03-18T11:19:40.288" v="410"/>
        <pc:sldMkLst>
          <pc:docMk/>
          <pc:sldMk cId="1891550134" sldId="261"/>
        </pc:sldMkLst>
        <pc:graphicFrameChg chg="mod modGraphic">
          <ac:chgData name="Krzysztof Kanoniak" userId="S::krzysztof.kanoniak@ue.wroc.pl::95d478e4-6995-4870-851e-96bd1d2826d7" providerId="AD" clId="Web-{A81595EB-1BD6-1124-6992-8B6A3A4DB575}" dt="2024-03-18T11:19:40.288" v="410"/>
          <ac:graphicFrameMkLst>
            <pc:docMk/>
            <pc:sldMk cId="1891550134" sldId="261"/>
            <ac:graphicFrameMk id="2" creationId="{46E62F86-9517-3F5F-4974-D1B4A96C8C9D}"/>
          </ac:graphicFrameMkLst>
        </pc:graphicFrameChg>
      </pc:sldChg>
      <pc:sldChg chg="modSp">
        <pc:chgData name="Krzysztof Kanoniak" userId="S::krzysztof.kanoniak@ue.wroc.pl::95d478e4-6995-4870-851e-96bd1d2826d7" providerId="AD" clId="Web-{A81595EB-1BD6-1124-6992-8B6A3A4DB575}" dt="2024-03-18T11:18:48.490" v="388"/>
        <pc:sldMkLst>
          <pc:docMk/>
          <pc:sldMk cId="2092674669" sldId="262"/>
        </pc:sldMkLst>
        <pc:spChg chg="mod">
          <ac:chgData name="Krzysztof Kanoniak" userId="S::krzysztof.kanoniak@ue.wroc.pl::95d478e4-6995-4870-851e-96bd1d2826d7" providerId="AD" clId="Web-{A81595EB-1BD6-1124-6992-8B6A3A4DB575}" dt="2024-03-18T11:18:48.490" v="388"/>
          <ac:spMkLst>
            <pc:docMk/>
            <pc:sldMk cId="2092674669" sldId="262"/>
            <ac:spMk id="2" creationId="{813C6F1F-882F-876E-6774-A658A1E0244C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18:42.364" v="387"/>
          <ac:spMkLst>
            <pc:docMk/>
            <pc:sldMk cId="2092674669" sldId="262"/>
            <ac:spMk id="10" creationId="{B1633878-D0D4-736D-3047-F70698BF64D3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19:26.944" v="394"/>
        <pc:sldMkLst>
          <pc:docMk/>
          <pc:sldMk cId="1609286464" sldId="264"/>
        </pc:sldMkLst>
        <pc:spChg chg="mod">
          <ac:chgData name="Krzysztof Kanoniak" userId="S::krzysztof.kanoniak@ue.wroc.pl::95d478e4-6995-4870-851e-96bd1d2826d7" providerId="AD" clId="Web-{A81595EB-1BD6-1124-6992-8B6A3A4DB575}" dt="2024-03-18T11:19:13.147" v="391"/>
          <ac:spMkLst>
            <pc:docMk/>
            <pc:sldMk cId="1609286464" sldId="264"/>
            <ac:spMk id="10" creationId="{52C9D444-1197-612E-FB1F-2B546B45F17C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19:26.944" v="394"/>
          <ac:spMkLst>
            <pc:docMk/>
            <pc:sldMk cId="1609286464" sldId="264"/>
            <ac:spMk id="11" creationId="{26895D5D-30A8-9DAA-24EA-345EC021263B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08:29.483" v="273"/>
        <pc:sldMkLst>
          <pc:docMk/>
          <pc:sldMk cId="420173874" sldId="265"/>
        </pc:sldMkLst>
        <pc:spChg chg="mod">
          <ac:chgData name="Krzysztof Kanoniak" userId="S::krzysztof.kanoniak@ue.wroc.pl::95d478e4-6995-4870-851e-96bd1d2826d7" providerId="AD" clId="Web-{A81595EB-1BD6-1124-6992-8B6A3A4DB575}" dt="2024-03-18T11:08:29.452" v="271"/>
          <ac:spMkLst>
            <pc:docMk/>
            <pc:sldMk cId="420173874" sldId="265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8:29.452" v="272"/>
          <ac:spMkLst>
            <pc:docMk/>
            <pc:sldMk cId="420173874" sldId="265"/>
            <ac:spMk id="11" creationId="{1DBB31EE-2766-385C-DC16-D7B920365949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8:29.483" v="273"/>
          <ac:spMkLst>
            <pc:docMk/>
            <pc:sldMk cId="420173874" sldId="265"/>
            <ac:spMk id="14" creationId="{C4BC2D97-0D53-BC7B-E8A5-DD4681E7AE8D}"/>
          </ac:spMkLst>
        </pc:spChg>
      </pc:sldChg>
      <pc:sldChg chg="addSp delSp modSp">
        <pc:chgData name="Krzysztof Kanoniak" userId="S::krzysztof.kanoniak@ue.wroc.pl::95d478e4-6995-4870-851e-96bd1d2826d7" providerId="AD" clId="Web-{A81595EB-1BD6-1124-6992-8B6A3A4DB575}" dt="2024-03-18T11:09:17.797" v="291" actId="20577"/>
        <pc:sldMkLst>
          <pc:docMk/>
          <pc:sldMk cId="2463809757" sldId="267"/>
        </pc:sldMkLst>
        <pc:spChg chg="add del mod">
          <ac:chgData name="Krzysztof Kanoniak" userId="S::krzysztof.kanoniak@ue.wroc.pl::95d478e4-6995-4870-851e-96bd1d2826d7" providerId="AD" clId="Web-{A81595EB-1BD6-1124-6992-8B6A3A4DB575}" dt="2024-03-18T11:09:01.422" v="286"/>
          <ac:spMkLst>
            <pc:docMk/>
            <pc:sldMk cId="2463809757" sldId="267"/>
            <ac:spMk id="4" creationId="{12869B9A-4459-7185-2B7B-63555AB79CC0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9:06.719" v="288" actId="14100"/>
          <ac:spMkLst>
            <pc:docMk/>
            <pc:sldMk cId="2463809757" sldId="267"/>
            <ac:spMk id="8" creationId="{16286767-E18F-7A49-F654-0F24B7E49636}"/>
          </ac:spMkLst>
        </pc:spChg>
        <pc:spChg chg="add mod">
          <ac:chgData name="Krzysztof Kanoniak" userId="S::krzysztof.kanoniak@ue.wroc.pl::95d478e4-6995-4870-851e-96bd1d2826d7" providerId="AD" clId="Web-{A81595EB-1BD6-1124-6992-8B6A3A4DB575}" dt="2024-03-18T11:09:17.797" v="291" actId="20577"/>
          <ac:spMkLst>
            <pc:docMk/>
            <pc:sldMk cId="2463809757" sldId="267"/>
            <ac:spMk id="11" creationId="{CA802699-00AA-E308-5F4D-D1BCBB69A2D4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09:28.594" v="294"/>
        <pc:sldMkLst>
          <pc:docMk/>
          <pc:sldMk cId="835446854" sldId="268"/>
        </pc:sldMkLst>
        <pc:spChg chg="mod">
          <ac:chgData name="Krzysztof Kanoniak" userId="S::krzysztof.kanoniak@ue.wroc.pl::95d478e4-6995-4870-851e-96bd1d2826d7" providerId="AD" clId="Web-{A81595EB-1BD6-1124-6992-8B6A3A4DB575}" dt="2024-03-18T11:09:28.563" v="292"/>
          <ac:spMkLst>
            <pc:docMk/>
            <pc:sldMk cId="835446854" sldId="268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9:28.563" v="293"/>
          <ac:spMkLst>
            <pc:docMk/>
            <pc:sldMk cId="835446854" sldId="268"/>
            <ac:spMk id="11" creationId="{1DBB31EE-2766-385C-DC16-D7B920365949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9:28.594" v="294"/>
          <ac:spMkLst>
            <pc:docMk/>
            <pc:sldMk cId="835446854" sldId="268"/>
            <ac:spMk id="14" creationId="{C4BC2D97-0D53-BC7B-E8A5-DD4681E7AE8D}"/>
          </ac:spMkLst>
        </pc:spChg>
      </pc:sldChg>
      <pc:sldChg chg="addSp delSp modSp add replId">
        <pc:chgData name="Krzysztof Kanoniak" userId="S::krzysztof.kanoniak@ue.wroc.pl::95d478e4-6995-4870-851e-96bd1d2826d7" providerId="AD" clId="Web-{A81595EB-1BD6-1124-6992-8B6A3A4DB575}" dt="2024-03-18T11:04:19.320" v="190" actId="1076"/>
        <pc:sldMkLst>
          <pc:docMk/>
          <pc:sldMk cId="364635429" sldId="271"/>
        </pc:sldMkLst>
        <pc:spChg chg="add del mod">
          <ac:chgData name="Krzysztof Kanoniak" userId="S::krzysztof.kanoniak@ue.wroc.pl::95d478e4-6995-4870-851e-96bd1d2826d7" providerId="AD" clId="Web-{A81595EB-1BD6-1124-6992-8B6A3A4DB575}" dt="2024-03-18T08:58:29.142" v="5"/>
          <ac:spMkLst>
            <pc:docMk/>
            <pc:sldMk cId="364635429" sldId="271"/>
            <ac:spMk id="2" creationId="{6138AF2F-8663-7D94-9088-188475F5FEB4}"/>
          </ac:spMkLst>
        </pc:spChg>
        <pc:spChg chg="add del mod">
          <ac:chgData name="Krzysztof Kanoniak" userId="S::krzysztof.kanoniak@ue.wroc.pl::95d478e4-6995-4870-851e-96bd1d2826d7" providerId="AD" clId="Web-{A81595EB-1BD6-1124-6992-8B6A3A4DB575}" dt="2024-03-18T08:58:58.050" v="12"/>
          <ac:spMkLst>
            <pc:docMk/>
            <pc:sldMk cId="364635429" sldId="271"/>
            <ac:spMk id="4" creationId="{366C5A7A-0152-6198-2B2F-8CB104DFEB17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0:32:20.545" v="68" actId="20577"/>
          <ac:spMkLst>
            <pc:docMk/>
            <pc:sldMk cId="364635429" sldId="271"/>
            <ac:spMk id="7" creationId="{F9B89567-2C2B-3A16-DE02-BCC05F4BEB7A}"/>
          </ac:spMkLst>
        </pc:spChg>
        <pc:graphicFrameChg chg="add del">
          <ac:chgData name="Krzysztof Kanoniak" userId="S::krzysztof.kanoniak@ue.wroc.pl::95d478e4-6995-4870-851e-96bd1d2826d7" providerId="AD" clId="Web-{A81595EB-1BD6-1124-6992-8B6A3A4DB575}" dt="2024-03-18T10:35:39.473" v="102"/>
          <ac:graphicFrameMkLst>
            <pc:docMk/>
            <pc:sldMk cId="364635429" sldId="271"/>
            <ac:graphicFrameMk id="14" creationId="{D5B037DF-1C0F-687C-D552-7B4D7B58F72F}"/>
          </ac:graphicFrameMkLst>
        </pc:graphicFrameChg>
        <pc:graphicFrameChg chg="add del mod">
          <ac:chgData name="Krzysztof Kanoniak" userId="S::krzysztof.kanoniak@ue.wroc.pl::95d478e4-6995-4870-851e-96bd1d2826d7" providerId="AD" clId="Web-{A81595EB-1BD6-1124-6992-8B6A3A4DB575}" dt="2024-03-18T10:38:46.447" v="119"/>
          <ac:graphicFrameMkLst>
            <pc:docMk/>
            <pc:sldMk cId="364635429" sldId="271"/>
            <ac:graphicFrameMk id="15" creationId="{39C7CD19-FA88-FB19-8BD4-C8CBE5032F1E}"/>
          </ac:graphicFrameMkLst>
        </pc:graphicFrameChg>
        <pc:graphicFrameChg chg="add del mod">
          <ac:chgData name="Krzysztof Kanoniak" userId="S::krzysztof.kanoniak@ue.wroc.pl::95d478e4-6995-4870-851e-96bd1d2826d7" providerId="AD" clId="Web-{A81595EB-1BD6-1124-6992-8B6A3A4DB575}" dt="2024-03-18T10:40:02.918" v="127"/>
          <ac:graphicFrameMkLst>
            <pc:docMk/>
            <pc:sldMk cId="364635429" sldId="271"/>
            <ac:graphicFrameMk id="16" creationId="{5517D2E9-9F4C-425A-A44A-617DBD0CFEC5}"/>
          </ac:graphicFrameMkLst>
        </pc:graphicFrameChg>
        <pc:graphicFrameChg chg="add del mod">
          <ac:chgData name="Krzysztof Kanoniak" userId="S::krzysztof.kanoniak@ue.wroc.pl::95d478e4-6995-4870-851e-96bd1d2826d7" providerId="AD" clId="Web-{A81595EB-1BD6-1124-6992-8B6A3A4DB575}" dt="2024-03-18T11:03:20.615" v="175"/>
          <ac:graphicFrameMkLst>
            <pc:docMk/>
            <pc:sldMk cId="364635429" sldId="271"/>
            <ac:graphicFrameMk id="17" creationId="{39C7CD19-FA88-FB19-8BD4-C8CBE5032F1E}"/>
          </ac:graphicFrameMkLst>
        </pc:graphicFrameChg>
        <pc:graphicFrameChg chg="add mod">
          <ac:chgData name="Krzysztof Kanoniak" userId="S::krzysztof.kanoniak@ue.wroc.pl::95d478e4-6995-4870-851e-96bd1d2826d7" providerId="AD" clId="Web-{A81595EB-1BD6-1124-6992-8B6A3A4DB575}" dt="2024-03-18T11:04:19.320" v="190" actId="1076"/>
          <ac:graphicFrameMkLst>
            <pc:docMk/>
            <pc:sldMk cId="364635429" sldId="271"/>
            <ac:graphicFrameMk id="18" creationId="{39C7CD19-FA88-FB19-8BD4-C8CBE5032F1E}"/>
          </ac:graphicFrameMkLst>
        </pc:graphicFrameChg>
        <pc:picChg chg="add del mod ord">
          <ac:chgData name="Krzysztof Kanoniak" userId="S::krzysztof.kanoniak@ue.wroc.pl::95d478e4-6995-4870-851e-96bd1d2826d7" providerId="AD" clId="Web-{A81595EB-1BD6-1124-6992-8B6A3A4DB575}" dt="2024-03-18T10:08:37.811" v="43"/>
          <ac:picMkLst>
            <pc:docMk/>
            <pc:sldMk cId="364635429" sldId="271"/>
            <ac:picMk id="2" creationId="{9934EBC3-7B54-FECD-C6EB-8289E8B67E4F}"/>
          </ac:picMkLst>
        </pc:picChg>
        <pc:picChg chg="add del mod">
          <ac:chgData name="Krzysztof Kanoniak" userId="S::krzysztof.kanoniak@ue.wroc.pl::95d478e4-6995-4870-851e-96bd1d2826d7" providerId="AD" clId="Web-{A81595EB-1BD6-1124-6992-8B6A3A4DB575}" dt="2024-03-18T09:48:51.006" v="20"/>
          <ac:picMkLst>
            <pc:docMk/>
            <pc:sldMk cId="364635429" sldId="271"/>
            <ac:picMk id="2" creationId="{C4E48F35-9CA7-EE54-4875-EB0953A1BECB}"/>
          </ac:picMkLst>
        </pc:picChg>
        <pc:picChg chg="add del mod ord">
          <ac:chgData name="Krzysztof Kanoniak" userId="S::krzysztof.kanoniak@ue.wroc.pl::95d478e4-6995-4870-851e-96bd1d2826d7" providerId="AD" clId="Web-{A81595EB-1BD6-1124-6992-8B6A3A4DB575}" dt="2024-03-18T10:07:47.216" v="33"/>
          <ac:picMkLst>
            <pc:docMk/>
            <pc:sldMk cId="364635429" sldId="271"/>
            <ac:picMk id="4" creationId="{6E1A51E7-83A8-F432-C38C-D2AA4A5D5283}"/>
          </ac:picMkLst>
        </pc:picChg>
        <pc:picChg chg="add del mod">
          <ac:chgData name="Krzysztof Kanoniak" userId="S::krzysztof.kanoniak@ue.wroc.pl::95d478e4-6995-4870-851e-96bd1d2826d7" providerId="AD" clId="Web-{A81595EB-1BD6-1124-6992-8B6A3A4DB575}" dt="2024-03-18T10:31:12.840" v="50"/>
          <ac:picMkLst>
            <pc:docMk/>
            <pc:sldMk cId="364635429" sldId="271"/>
            <ac:picMk id="8" creationId="{DD9EC315-3657-75ED-8420-A37518D82979}"/>
          </ac:picMkLst>
        </pc:picChg>
        <pc:picChg chg="add del mod ord">
          <ac:chgData name="Krzysztof Kanoniak" userId="S::krzysztof.kanoniak@ue.wroc.pl::95d478e4-6995-4870-851e-96bd1d2826d7" providerId="AD" clId="Web-{A81595EB-1BD6-1124-6992-8B6A3A4DB575}" dt="2024-03-18T10:31:31.700" v="57"/>
          <ac:picMkLst>
            <pc:docMk/>
            <pc:sldMk cId="364635429" sldId="271"/>
            <ac:picMk id="10" creationId="{27D90165-2688-7BB6-33F8-4008A5F22130}"/>
          </ac:picMkLst>
        </pc:picChg>
        <pc:picChg chg="add del mod ord">
          <ac:chgData name="Krzysztof Kanoniak" userId="S::krzysztof.kanoniak@ue.wroc.pl::95d478e4-6995-4870-851e-96bd1d2826d7" providerId="AD" clId="Web-{A81595EB-1BD6-1124-6992-8B6A3A4DB575}" dt="2024-03-18T10:33:27.078" v="86"/>
          <ac:picMkLst>
            <pc:docMk/>
            <pc:sldMk cId="364635429" sldId="271"/>
            <ac:picMk id="11" creationId="{6BDB2DDA-0BFB-05FA-AFE3-D556F2E0C7FB}"/>
          </ac:picMkLst>
        </pc:picChg>
        <pc:picChg chg="del">
          <ac:chgData name="Krzysztof Kanoniak" userId="S::krzysztof.kanoniak@ue.wroc.pl::95d478e4-6995-4870-851e-96bd1d2826d7" providerId="AD" clId="Web-{A81595EB-1BD6-1124-6992-8B6A3A4DB575}" dt="2024-03-18T08:58:08.892" v="1"/>
          <ac:picMkLst>
            <pc:docMk/>
            <pc:sldMk cId="364635429" sldId="271"/>
            <ac:picMk id="17" creationId="{35C99167-D8B7-79D5-7574-D42F9C5C99A2}"/>
          </ac:picMkLst>
        </pc:picChg>
      </pc:sldChg>
      <pc:sldChg chg="addSp delSp modSp add replId">
        <pc:chgData name="Krzysztof Kanoniak" userId="S::krzysztof.kanoniak@ue.wroc.pl::95d478e4-6995-4870-851e-96bd1d2826d7" providerId="AD" clId="Web-{A81595EB-1BD6-1124-6992-8B6A3A4DB575}" dt="2024-03-18T10:39:59.121" v="126"/>
        <pc:sldMkLst>
          <pc:docMk/>
          <pc:sldMk cId="3656671573" sldId="272"/>
        </pc:sldMkLst>
        <pc:spChg chg="mod">
          <ac:chgData name="Krzysztof Kanoniak" userId="S::krzysztof.kanoniak@ue.wroc.pl::95d478e4-6995-4870-851e-96bd1d2826d7" providerId="AD" clId="Web-{A81595EB-1BD6-1124-6992-8B6A3A4DB575}" dt="2024-03-18T10:32:38.061" v="71" actId="20577"/>
          <ac:spMkLst>
            <pc:docMk/>
            <pc:sldMk cId="3656671573" sldId="272"/>
            <ac:spMk id="7" creationId="{F9B89567-2C2B-3A16-DE02-BCC05F4BEB7A}"/>
          </ac:spMkLst>
        </pc:spChg>
        <pc:graphicFrameChg chg="add del mod">
          <ac:chgData name="Krzysztof Kanoniak" userId="S::krzysztof.kanoniak@ue.wroc.pl::95d478e4-6995-4870-851e-96bd1d2826d7" providerId="AD" clId="Web-{A81595EB-1BD6-1124-6992-8B6A3A4DB575}" dt="2024-03-18T10:33:37.016" v="88"/>
          <ac:graphicFrameMkLst>
            <pc:docMk/>
            <pc:sldMk cId="3656671573" sldId="272"/>
            <ac:graphicFrameMk id="2" creationId="{39C7CD19-FA88-FB19-8BD4-C8CBE5032F1E}"/>
          </ac:graphicFrameMkLst>
        </pc:graphicFrameChg>
        <pc:graphicFrameChg chg="add del mod">
          <ac:chgData name="Krzysztof Kanoniak" userId="S::krzysztof.kanoniak@ue.wroc.pl::95d478e4-6995-4870-851e-96bd1d2826d7" providerId="AD" clId="Web-{A81595EB-1BD6-1124-6992-8B6A3A4DB575}" dt="2024-03-18T10:38:44.509" v="118"/>
          <ac:graphicFrameMkLst>
            <pc:docMk/>
            <pc:sldMk cId="3656671573" sldId="272"/>
            <ac:graphicFrameMk id="4" creationId="{5517D2E9-9F4C-425A-A44A-617DBD0CFEC5}"/>
          </ac:graphicFrameMkLst>
        </pc:graphicFrameChg>
        <pc:graphicFrameChg chg="add">
          <ac:chgData name="Krzysztof Kanoniak" userId="S::krzysztof.kanoniak@ue.wroc.pl::95d478e4-6995-4870-851e-96bd1d2826d7" providerId="AD" clId="Web-{A81595EB-1BD6-1124-6992-8B6A3A4DB575}" dt="2024-03-18T10:39:59.121" v="126"/>
          <ac:graphicFrameMkLst>
            <pc:docMk/>
            <pc:sldMk cId="3656671573" sldId="272"/>
            <ac:graphicFrameMk id="10" creationId="{1E9D76B3-706E-BD1F-537D-AD47C4731F84}"/>
          </ac:graphicFrameMkLst>
        </pc:graphicFrameChg>
        <pc:picChg chg="del">
          <ac:chgData name="Krzysztof Kanoniak" userId="S::krzysztof.kanoniak@ue.wroc.pl::95d478e4-6995-4870-851e-96bd1d2826d7" providerId="AD" clId="Web-{A81595EB-1BD6-1124-6992-8B6A3A4DB575}" dt="2024-03-18T10:32:47.811" v="76"/>
          <ac:picMkLst>
            <pc:docMk/>
            <pc:sldMk cId="3656671573" sldId="272"/>
            <ac:picMk id="11" creationId="{6BDB2DDA-0BFB-05FA-AFE3-D556F2E0C7FB}"/>
          </ac:picMkLst>
        </pc:picChg>
      </pc:sldChg>
      <pc:sldChg chg="addSp delSp modSp add replId">
        <pc:chgData name="Krzysztof Kanoniak" userId="S::krzysztof.kanoniak@ue.wroc.pl::95d478e4-6995-4870-851e-96bd1d2826d7" providerId="AD" clId="Web-{A81595EB-1BD6-1124-6992-8B6A3A4DB575}" dt="2024-03-18T10:38:32.352" v="117" actId="14100"/>
        <pc:sldMkLst>
          <pc:docMk/>
          <pc:sldMk cId="1960810164" sldId="273"/>
        </pc:sldMkLst>
        <pc:spChg chg="mod">
          <ac:chgData name="Krzysztof Kanoniak" userId="S::krzysztof.kanoniak@ue.wroc.pl::95d478e4-6995-4870-851e-96bd1d2826d7" providerId="AD" clId="Web-{A81595EB-1BD6-1124-6992-8B6A3A4DB575}" dt="2024-03-18T10:32:42.014" v="75" actId="20577"/>
          <ac:spMkLst>
            <pc:docMk/>
            <pc:sldMk cId="1960810164" sldId="273"/>
            <ac:spMk id="7" creationId="{F9B89567-2C2B-3A16-DE02-BCC05F4BEB7A}"/>
          </ac:spMkLst>
        </pc:spChg>
        <pc:graphicFrameChg chg="add del mod">
          <ac:chgData name="Krzysztof Kanoniak" userId="S::krzysztof.kanoniak@ue.wroc.pl::95d478e4-6995-4870-851e-96bd1d2826d7" providerId="AD" clId="Web-{A81595EB-1BD6-1124-6992-8B6A3A4DB575}" dt="2024-03-18T10:38:10.993" v="110"/>
          <ac:graphicFrameMkLst>
            <pc:docMk/>
            <pc:sldMk cId="1960810164" sldId="273"/>
            <ac:graphicFrameMk id="2" creationId="{5AD5CC4B-8E72-4F18-B7C5-BE402FB4C68D}"/>
          </ac:graphicFrameMkLst>
        </pc:graphicFrameChg>
        <pc:graphicFrameChg chg="add mod">
          <ac:chgData name="Krzysztof Kanoniak" userId="S::krzysztof.kanoniak@ue.wroc.pl::95d478e4-6995-4870-851e-96bd1d2826d7" providerId="AD" clId="Web-{A81595EB-1BD6-1124-6992-8B6A3A4DB575}" dt="2024-03-18T10:38:32.352" v="117" actId="14100"/>
          <ac:graphicFrameMkLst>
            <pc:docMk/>
            <pc:sldMk cId="1960810164" sldId="273"/>
            <ac:graphicFrameMk id="4" creationId="{5AD5CC4B-8E72-4F18-B7C5-BE402FB4C68D}"/>
          </ac:graphicFrameMkLst>
        </pc:graphicFrameChg>
        <pc:picChg chg="del">
          <ac:chgData name="Krzysztof Kanoniak" userId="S::krzysztof.kanoniak@ue.wroc.pl::95d478e4-6995-4870-851e-96bd1d2826d7" providerId="AD" clId="Web-{A81595EB-1BD6-1124-6992-8B6A3A4DB575}" dt="2024-03-18T10:33:41.891" v="89"/>
          <ac:picMkLst>
            <pc:docMk/>
            <pc:sldMk cId="1960810164" sldId="273"/>
            <ac:picMk id="11" creationId="{6BDB2DDA-0BFB-05FA-AFE3-D556F2E0C7FB}"/>
          </ac:picMkLst>
        </pc:picChg>
      </pc:sldChg>
      <pc:sldChg chg="addSp delSp modSp add replId">
        <pc:chgData name="Krzysztof Kanoniak" userId="S::krzysztof.kanoniak@ue.wroc.pl::95d478e4-6995-4870-851e-96bd1d2826d7" providerId="AD" clId="Web-{A81595EB-1BD6-1124-6992-8B6A3A4DB575}" dt="2024-03-18T11:15:58.921" v="330" actId="14100"/>
        <pc:sldMkLst>
          <pc:docMk/>
          <pc:sldMk cId="3255466899" sldId="274"/>
        </pc:sldMkLst>
        <pc:spChg chg="add mod">
          <ac:chgData name="Krzysztof Kanoniak" userId="S::krzysztof.kanoniak@ue.wroc.pl::95d478e4-6995-4870-851e-96bd1d2826d7" providerId="AD" clId="Web-{A81595EB-1BD6-1124-6992-8B6A3A4DB575}" dt="2024-03-18T11:15:53.577" v="329" actId="1076"/>
          <ac:spMkLst>
            <pc:docMk/>
            <pc:sldMk cId="3255466899" sldId="274"/>
            <ac:spMk id="4" creationId="{7F527199-85B7-FC77-AF87-57A91869AB89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0:59:33.889" v="140" actId="20577"/>
          <ac:spMkLst>
            <pc:docMk/>
            <pc:sldMk cId="3255466899" sldId="274"/>
            <ac:spMk id="7" creationId="{F9B89567-2C2B-3A16-DE02-BCC05F4BEB7A}"/>
          </ac:spMkLst>
        </pc:spChg>
        <pc:graphicFrameChg chg="add mod">
          <ac:chgData name="Krzysztof Kanoniak" userId="S::krzysztof.kanoniak@ue.wroc.pl::95d478e4-6995-4870-851e-96bd1d2826d7" providerId="AD" clId="Web-{A81595EB-1BD6-1124-6992-8B6A3A4DB575}" dt="2024-03-18T11:15:58.921" v="330" actId="14100"/>
          <ac:graphicFrameMkLst>
            <pc:docMk/>
            <pc:sldMk cId="3255466899" sldId="274"/>
            <ac:graphicFrameMk id="8" creationId="{BC8F0A36-6891-4965-AA41-8F8304B9934D}"/>
          </ac:graphicFrameMkLst>
        </pc:graphicFrameChg>
        <pc:graphicFrameChg chg="del mod">
          <ac:chgData name="Krzysztof Kanoniak" userId="S::krzysztof.kanoniak@ue.wroc.pl::95d478e4-6995-4870-851e-96bd1d2826d7" providerId="AD" clId="Web-{A81595EB-1BD6-1124-6992-8B6A3A4DB575}" dt="2024-03-18T11:00:58.438" v="159"/>
          <ac:graphicFrameMkLst>
            <pc:docMk/>
            <pc:sldMk cId="3255466899" sldId="274"/>
            <ac:graphicFrameMk id="17" creationId="{39C7CD19-FA88-FB19-8BD4-C8CBE5032F1E}"/>
          </ac:graphicFrameMkLst>
        </pc:graphicFrameChg>
      </pc:sldChg>
      <pc:sldChg chg="addSp modSp add replId">
        <pc:chgData name="Krzysztof Kanoniak" userId="S::krzysztof.kanoniak@ue.wroc.pl::95d478e4-6995-4870-851e-96bd1d2826d7" providerId="AD" clId="Web-{A81595EB-1BD6-1124-6992-8B6A3A4DB575}" dt="2024-03-18T11:09:48.876" v="296"/>
        <pc:sldMkLst>
          <pc:docMk/>
          <pc:sldMk cId="1626893426" sldId="275"/>
        </pc:sldMkLst>
        <pc:spChg chg="add mod">
          <ac:chgData name="Krzysztof Kanoniak" userId="S::krzysztof.kanoniak@ue.wroc.pl::95d478e4-6995-4870-851e-96bd1d2826d7" providerId="AD" clId="Web-{A81595EB-1BD6-1124-6992-8B6A3A4DB575}" dt="2024-03-18T11:09:48.876" v="296"/>
          <ac:spMkLst>
            <pc:docMk/>
            <pc:sldMk cId="1626893426" sldId="275"/>
            <ac:spMk id="4" creationId="{6FEAC916-485D-39D9-5013-5933C20D0928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5:15.103" v="200" actId="20577"/>
          <ac:spMkLst>
            <pc:docMk/>
            <pc:sldMk cId="1626893426" sldId="275"/>
            <ac:spMk id="7" creationId="{F9B89567-2C2B-3A16-DE02-BCC05F4BEB7A}"/>
          </ac:spMkLst>
        </pc:spChg>
        <pc:graphicFrameChg chg="mod">
          <ac:chgData name="Krzysztof Kanoniak" userId="S::krzysztof.kanoniak@ue.wroc.pl::95d478e4-6995-4870-851e-96bd1d2826d7" providerId="AD" clId="Web-{A81595EB-1BD6-1124-6992-8B6A3A4DB575}" dt="2024-03-18T11:05:45.651" v="204" actId="14100"/>
          <ac:graphicFrameMkLst>
            <pc:docMk/>
            <pc:sldMk cId="1626893426" sldId="275"/>
            <ac:graphicFrameMk id="10" creationId="{1E9D76B3-706E-BD1F-537D-AD47C4731F84}"/>
          </ac:graphicFrameMkLst>
        </pc:graphicFrameChg>
      </pc:sldChg>
      <pc:sldChg chg="addSp modSp add replId">
        <pc:chgData name="Krzysztof Kanoniak" userId="S::krzysztof.kanoniak@ue.wroc.pl::95d478e4-6995-4870-851e-96bd1d2826d7" providerId="AD" clId="Web-{A81595EB-1BD6-1124-6992-8B6A3A4DB575}" dt="2024-03-18T11:10:05.642" v="298"/>
        <pc:sldMkLst>
          <pc:docMk/>
          <pc:sldMk cId="3849356302" sldId="276"/>
        </pc:sldMkLst>
        <pc:spChg chg="add mod">
          <ac:chgData name="Krzysztof Kanoniak" userId="S::krzysztof.kanoniak@ue.wroc.pl::95d478e4-6995-4870-851e-96bd1d2826d7" providerId="AD" clId="Web-{A81595EB-1BD6-1124-6992-8B6A3A4DB575}" dt="2024-03-18T11:10:05.642" v="298"/>
          <ac:spMkLst>
            <pc:docMk/>
            <pc:sldMk cId="3849356302" sldId="276"/>
            <ac:spMk id="8" creationId="{0878431C-8EB8-4E11-2D38-A41EDBB797BF}"/>
          </ac:spMkLst>
        </pc:spChg>
        <pc:graphicFrameChg chg="mod">
          <ac:chgData name="Krzysztof Kanoniak" userId="S::krzysztof.kanoniak@ue.wroc.pl::95d478e4-6995-4870-851e-96bd1d2826d7" providerId="AD" clId="Web-{A81595EB-1BD6-1124-6992-8B6A3A4DB575}" dt="2024-03-18T11:06:48.809" v="213" actId="14100"/>
          <ac:graphicFrameMkLst>
            <pc:docMk/>
            <pc:sldMk cId="3849356302" sldId="276"/>
            <ac:graphicFrameMk id="4" creationId="{5AD5CC4B-8E72-4F18-B7C5-BE402FB4C68D}"/>
          </ac:graphicFrameMkLst>
        </pc:graphicFrameChg>
      </pc:sldChg>
      <pc:sldChg chg="addSp delSp modSp add ord replId">
        <pc:chgData name="Krzysztof Kanoniak" userId="S::krzysztof.kanoniak@ue.wroc.pl::95d478e4-6995-4870-851e-96bd1d2826d7" providerId="AD" clId="Web-{A81595EB-1BD6-1124-6992-8B6A3A4DB575}" dt="2024-03-18T11:12:55.353" v="315"/>
        <pc:sldMkLst>
          <pc:docMk/>
          <pc:sldMk cId="1472525521" sldId="277"/>
        </pc:sldMkLst>
        <pc:spChg chg="mod">
          <ac:chgData name="Krzysztof Kanoniak" userId="S::krzysztof.kanoniak@ue.wroc.pl::95d478e4-6995-4870-851e-96bd1d2826d7" providerId="AD" clId="Web-{A81595EB-1BD6-1124-6992-8B6A3A4DB575}" dt="2024-03-18T11:10:37.849" v="305" actId="20577"/>
          <ac:spMkLst>
            <pc:docMk/>
            <pc:sldMk cId="1472525521" sldId="277"/>
            <ac:spMk id="7" creationId="{F9B89567-2C2B-3A16-DE02-BCC05F4BEB7A}"/>
          </ac:spMkLst>
        </pc:spChg>
        <pc:spChg chg="add del">
          <ac:chgData name="Krzysztof Kanoniak" userId="S::krzysztof.kanoniak@ue.wroc.pl::95d478e4-6995-4870-851e-96bd1d2826d7" providerId="AD" clId="Web-{A81595EB-1BD6-1124-6992-8B6A3A4DB575}" dt="2024-03-18T11:12:55.353" v="315"/>
          <ac:spMkLst>
            <pc:docMk/>
            <pc:sldMk cId="1472525521" sldId="277"/>
            <ac:spMk id="8" creationId="{C567DFE2-5C55-4D81-3ACB-19B41E2D6E93}"/>
          </ac:spMkLst>
        </pc:spChg>
        <pc:picChg chg="add mod">
          <ac:chgData name="Krzysztof Kanoniak" userId="S::krzysztof.kanoniak@ue.wroc.pl::95d478e4-6995-4870-851e-96bd1d2826d7" providerId="AD" clId="Web-{A81595EB-1BD6-1124-6992-8B6A3A4DB575}" dt="2024-03-18T11:12:32.352" v="311" actId="1076"/>
          <ac:picMkLst>
            <pc:docMk/>
            <pc:sldMk cId="1472525521" sldId="277"/>
            <ac:picMk id="2" creationId="{EB86A4B9-CEBD-33F7-F10A-303CA771679E}"/>
          </ac:picMkLst>
        </pc:picChg>
        <pc:picChg chg="del">
          <ac:chgData name="Krzysztof Kanoniak" userId="S::krzysztof.kanoniak@ue.wroc.pl::95d478e4-6995-4870-851e-96bd1d2826d7" providerId="AD" clId="Web-{A81595EB-1BD6-1124-6992-8B6A3A4DB575}" dt="2024-03-18T11:10:34.912" v="301"/>
          <ac:picMkLst>
            <pc:docMk/>
            <pc:sldMk cId="1472525521" sldId="277"/>
            <ac:picMk id="17" creationId="{35C99167-D8B7-79D5-7574-D42F9C5C99A2}"/>
          </ac:picMkLst>
        </pc:picChg>
      </pc:sldChg>
      <pc:sldChg chg="addSp modSp add replId">
        <pc:chgData name="Krzysztof Kanoniak" userId="S::krzysztof.kanoniak@ue.wroc.pl::95d478e4-6995-4870-851e-96bd1d2826d7" providerId="AD" clId="Web-{A81595EB-1BD6-1124-6992-8B6A3A4DB575}" dt="2024-03-18T11:18:01.410" v="385" actId="20577"/>
        <pc:sldMkLst>
          <pc:docMk/>
          <pc:sldMk cId="751789153" sldId="278"/>
        </pc:sldMkLst>
        <pc:spChg chg="mod">
          <ac:chgData name="Krzysztof Kanoniak" userId="S::krzysztof.kanoniak@ue.wroc.pl::95d478e4-6995-4870-851e-96bd1d2826d7" providerId="AD" clId="Web-{A81595EB-1BD6-1124-6992-8B6A3A4DB575}" dt="2024-03-18T11:18:01.410" v="385" actId="20577"/>
          <ac:spMkLst>
            <pc:docMk/>
            <pc:sldMk cId="751789153" sldId="278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A81595EB-1BD6-1124-6992-8B6A3A4DB575}" dt="2024-03-18T11:14:48.716" v="322" actId="1076"/>
          <ac:spMkLst>
            <pc:docMk/>
            <pc:sldMk cId="751789153" sldId="278"/>
            <ac:spMk id="8" creationId="{5549267B-BC40-7A5C-E212-83528C354854}"/>
          </ac:spMkLst>
        </pc:spChg>
        <pc:picChg chg="mod">
          <ac:chgData name="Krzysztof Kanoniak" userId="S::krzysztof.kanoniak@ue.wroc.pl::95d478e4-6995-4870-851e-96bd1d2826d7" providerId="AD" clId="Web-{A81595EB-1BD6-1124-6992-8B6A3A4DB575}" dt="2024-03-18T11:15:02.575" v="325" actId="14100"/>
          <ac:picMkLst>
            <pc:docMk/>
            <pc:sldMk cId="751789153" sldId="278"/>
            <ac:picMk id="2" creationId="{EB86A4B9-CEBD-33F7-F10A-303CA771679E}"/>
          </ac:picMkLst>
        </pc:picChg>
      </pc:sldChg>
    </pc:docChg>
  </pc:docChgLst>
  <pc:docChgLst>
    <pc:chgData name="Krzysztof Kanoniak" userId="S::krzysztof.kanoniak@ue.wroc.pl::95d478e4-6995-4870-851e-96bd1d2826d7" providerId="AD" clId="Web-{C29E8C03-7780-D043-5BA1-DF0DC5FA213B}"/>
    <pc:docChg chg="modSld">
      <pc:chgData name="Krzysztof Kanoniak" userId="S::krzysztof.kanoniak@ue.wroc.pl::95d478e4-6995-4870-851e-96bd1d2826d7" providerId="AD" clId="Web-{C29E8C03-7780-D043-5BA1-DF0DC5FA213B}" dt="2024-03-21T08:04:14.409" v="31" actId="20577"/>
      <pc:docMkLst>
        <pc:docMk/>
      </pc:docMkLst>
      <pc:sldChg chg="modSp">
        <pc:chgData name="Krzysztof Kanoniak" userId="S::krzysztof.kanoniak@ue.wroc.pl::95d478e4-6995-4870-851e-96bd1d2826d7" providerId="AD" clId="Web-{C29E8C03-7780-D043-5BA1-DF0DC5FA213B}" dt="2024-03-21T08:03:26.751" v="13" actId="20577"/>
        <pc:sldMkLst>
          <pc:docMk/>
          <pc:sldMk cId="3255466899" sldId="274"/>
        </pc:sldMkLst>
        <pc:spChg chg="mod">
          <ac:chgData name="Krzysztof Kanoniak" userId="S::krzysztof.kanoniak@ue.wroc.pl::95d478e4-6995-4870-851e-96bd1d2826d7" providerId="AD" clId="Web-{C29E8C03-7780-D043-5BA1-DF0DC5FA213B}" dt="2024-03-21T08:03:26.751" v="13" actId="20577"/>
          <ac:spMkLst>
            <pc:docMk/>
            <pc:sldMk cId="3255466899" sldId="274"/>
            <ac:spMk id="2" creationId="{AA16121E-3AE8-2B03-D382-73E82B8482BD}"/>
          </ac:spMkLst>
        </pc:spChg>
      </pc:sldChg>
      <pc:sldChg chg="modSp">
        <pc:chgData name="Krzysztof Kanoniak" userId="S::krzysztof.kanoniak@ue.wroc.pl::95d478e4-6995-4870-851e-96bd1d2826d7" providerId="AD" clId="Web-{C29E8C03-7780-D043-5BA1-DF0DC5FA213B}" dt="2024-03-21T08:04:03.236" v="22" actId="20577"/>
        <pc:sldMkLst>
          <pc:docMk/>
          <pc:sldMk cId="1626893426" sldId="275"/>
        </pc:sldMkLst>
        <pc:spChg chg="mod">
          <ac:chgData name="Krzysztof Kanoniak" userId="S::krzysztof.kanoniak@ue.wroc.pl::95d478e4-6995-4870-851e-96bd1d2826d7" providerId="AD" clId="Web-{C29E8C03-7780-D043-5BA1-DF0DC5FA213B}" dt="2024-03-21T08:04:03.236" v="22" actId="20577"/>
          <ac:spMkLst>
            <pc:docMk/>
            <pc:sldMk cId="1626893426" sldId="275"/>
            <ac:spMk id="8" creationId="{27B2FBF9-9613-FA9D-A10F-654F2B0EC12D}"/>
          </ac:spMkLst>
        </pc:spChg>
      </pc:sldChg>
      <pc:sldChg chg="modSp">
        <pc:chgData name="Krzysztof Kanoniak" userId="S::krzysztof.kanoniak@ue.wroc.pl::95d478e4-6995-4870-851e-96bd1d2826d7" providerId="AD" clId="Web-{C29E8C03-7780-D043-5BA1-DF0DC5FA213B}" dt="2024-03-21T08:04:14.409" v="31" actId="20577"/>
        <pc:sldMkLst>
          <pc:docMk/>
          <pc:sldMk cId="3849356302" sldId="276"/>
        </pc:sldMkLst>
        <pc:spChg chg="mod">
          <ac:chgData name="Krzysztof Kanoniak" userId="S::krzysztof.kanoniak@ue.wroc.pl::95d478e4-6995-4870-851e-96bd1d2826d7" providerId="AD" clId="Web-{C29E8C03-7780-D043-5BA1-DF0DC5FA213B}" dt="2024-03-21T08:04:14.409" v="31" actId="20577"/>
          <ac:spMkLst>
            <pc:docMk/>
            <pc:sldMk cId="3849356302" sldId="276"/>
            <ac:spMk id="10" creationId="{B8C61ECA-A98C-A089-742C-8C32FD70DD7D}"/>
          </ac:spMkLst>
        </pc:spChg>
      </pc:sldChg>
      <pc:sldChg chg="modSp">
        <pc:chgData name="Krzysztof Kanoniak" userId="S::krzysztof.kanoniak@ue.wroc.pl::95d478e4-6995-4870-851e-96bd1d2826d7" providerId="AD" clId="Web-{C29E8C03-7780-D043-5BA1-DF0DC5FA213B}" dt="2024-03-21T08:03:14.329" v="5" actId="20577"/>
        <pc:sldMkLst>
          <pc:docMk/>
          <pc:sldMk cId="1486253703" sldId="279"/>
        </pc:sldMkLst>
        <pc:spChg chg="mod">
          <ac:chgData name="Krzysztof Kanoniak" userId="S::krzysztof.kanoniak@ue.wroc.pl::95d478e4-6995-4870-851e-96bd1d2826d7" providerId="AD" clId="Web-{C29E8C03-7780-D043-5BA1-DF0DC5FA213B}" dt="2024-03-21T08:03:14.329" v="5" actId="20577"/>
          <ac:spMkLst>
            <pc:docMk/>
            <pc:sldMk cId="1486253703" sldId="279"/>
            <ac:spMk id="21" creationId="{1222DD0D-17E7-51EC-681E-EB9DEFA72035}"/>
          </ac:spMkLst>
        </pc:spChg>
      </pc:sldChg>
    </pc:docChg>
  </pc:docChgLst>
  <pc:docChgLst>
    <pc:chgData name="Krzysztof Kanoniak" userId="95d478e4-6995-4870-851e-96bd1d2826d7" providerId="ADAL" clId="{733EDAA8-D0A1-4645-935F-85C3D2448123}"/>
    <pc:docChg chg="undo custSel addSld delSld modSld sldOrd">
      <pc:chgData name="Krzysztof Kanoniak" userId="95d478e4-6995-4870-851e-96bd1d2826d7" providerId="ADAL" clId="{733EDAA8-D0A1-4645-935F-85C3D2448123}" dt="2024-03-20T08:35:07.109" v="2151" actId="1076"/>
      <pc:docMkLst>
        <pc:docMk/>
      </pc:docMkLst>
      <pc:sldChg chg="modSp mod">
        <pc:chgData name="Krzysztof Kanoniak" userId="95d478e4-6995-4870-851e-96bd1d2826d7" providerId="ADAL" clId="{733EDAA8-D0A1-4645-935F-85C3D2448123}" dt="2024-03-19T10:28:14.006" v="1132" actId="20577"/>
        <pc:sldMkLst>
          <pc:docMk/>
          <pc:sldMk cId="238250291" sldId="257"/>
        </pc:sldMkLst>
        <pc:spChg chg="mod">
          <ac:chgData name="Krzysztof Kanoniak" userId="95d478e4-6995-4870-851e-96bd1d2826d7" providerId="ADAL" clId="{733EDAA8-D0A1-4645-935F-85C3D2448123}" dt="2024-03-19T10:28:14.006" v="1132" actId="20577"/>
          <ac:spMkLst>
            <pc:docMk/>
            <pc:sldMk cId="238250291" sldId="257"/>
            <ac:spMk id="10" creationId="{B1633878-D0D4-736D-3047-F70698BF64D3}"/>
          </ac:spMkLst>
        </pc:spChg>
      </pc:sldChg>
      <pc:sldChg chg="modSp mod">
        <pc:chgData name="Krzysztof Kanoniak" userId="95d478e4-6995-4870-851e-96bd1d2826d7" providerId="ADAL" clId="{733EDAA8-D0A1-4645-935F-85C3D2448123}" dt="2024-03-20T07:14:06.024" v="1451" actId="14826"/>
        <pc:sldMkLst>
          <pc:docMk/>
          <pc:sldMk cId="347688558" sldId="258"/>
        </pc:sldMkLst>
        <pc:spChg chg="mod">
          <ac:chgData name="Krzysztof Kanoniak" userId="95d478e4-6995-4870-851e-96bd1d2826d7" providerId="ADAL" clId="{733EDAA8-D0A1-4645-935F-85C3D2448123}" dt="2024-03-19T09:58:01.447" v="604" actId="20577"/>
          <ac:spMkLst>
            <pc:docMk/>
            <pc:sldMk cId="347688558" sldId="258"/>
            <ac:spMk id="11" creationId="{B2FBC919-83A9-766F-2354-190D11252E65}"/>
          </ac:spMkLst>
        </pc:spChg>
        <pc:picChg chg="mod">
          <ac:chgData name="Krzysztof Kanoniak" userId="95d478e4-6995-4870-851e-96bd1d2826d7" providerId="ADAL" clId="{733EDAA8-D0A1-4645-935F-85C3D2448123}" dt="2024-03-20T07:14:06.024" v="1451" actId="14826"/>
          <ac:picMkLst>
            <pc:docMk/>
            <pc:sldMk cId="347688558" sldId="258"/>
            <ac:picMk id="2" creationId="{A16C511E-18BC-13FF-B73D-52EB00A7E8A1}"/>
          </ac:picMkLst>
        </pc:picChg>
      </pc:sldChg>
      <pc:sldChg chg="modSp mod">
        <pc:chgData name="Krzysztof Kanoniak" userId="95d478e4-6995-4870-851e-96bd1d2826d7" providerId="ADAL" clId="{733EDAA8-D0A1-4645-935F-85C3D2448123}" dt="2024-03-19T10:35:14.290" v="1323" actId="20577"/>
        <pc:sldMkLst>
          <pc:docMk/>
          <pc:sldMk cId="1777094092" sldId="259"/>
        </pc:sldMkLst>
        <pc:spChg chg="mod">
          <ac:chgData name="Krzysztof Kanoniak" userId="95d478e4-6995-4870-851e-96bd1d2826d7" providerId="ADAL" clId="{733EDAA8-D0A1-4645-935F-85C3D2448123}" dt="2024-03-19T10:35:14.290" v="1323" actId="20577"/>
          <ac:spMkLst>
            <pc:docMk/>
            <pc:sldMk cId="1777094092" sldId="259"/>
            <ac:spMk id="13" creationId="{C7C26D5F-1A86-4B0A-2886-774370511EB7}"/>
          </ac:spMkLst>
        </pc:spChg>
      </pc:sldChg>
      <pc:sldChg chg="modSp mod">
        <pc:chgData name="Krzysztof Kanoniak" userId="95d478e4-6995-4870-851e-96bd1d2826d7" providerId="ADAL" clId="{733EDAA8-D0A1-4645-935F-85C3D2448123}" dt="2024-03-19T09:58:38.219" v="613" actId="20577"/>
        <pc:sldMkLst>
          <pc:docMk/>
          <pc:sldMk cId="3025685461" sldId="260"/>
        </pc:sldMkLst>
        <pc:spChg chg="mod">
          <ac:chgData name="Krzysztof Kanoniak" userId="95d478e4-6995-4870-851e-96bd1d2826d7" providerId="ADAL" clId="{733EDAA8-D0A1-4645-935F-85C3D2448123}" dt="2024-03-19T09:58:38.219" v="613" actId="20577"/>
          <ac:spMkLst>
            <pc:docMk/>
            <pc:sldMk cId="3025685461" sldId="260"/>
            <ac:spMk id="7" creationId="{F9B89567-2C2B-3A16-DE02-BCC05F4BEB7A}"/>
          </ac:spMkLst>
        </pc:spChg>
        <pc:graphicFrameChg chg="mod modGraphic">
          <ac:chgData name="Krzysztof Kanoniak" userId="95d478e4-6995-4870-851e-96bd1d2826d7" providerId="ADAL" clId="{733EDAA8-D0A1-4645-935F-85C3D2448123}" dt="2024-03-19T09:25:01.362" v="47"/>
          <ac:graphicFrameMkLst>
            <pc:docMk/>
            <pc:sldMk cId="3025685461" sldId="260"/>
            <ac:graphicFrameMk id="2" creationId="{46E62F86-9517-3F5F-4974-D1B4A96C8C9D}"/>
          </ac:graphicFrameMkLst>
        </pc:graphicFrameChg>
      </pc:sldChg>
      <pc:sldChg chg="modSp mod">
        <pc:chgData name="Krzysztof Kanoniak" userId="95d478e4-6995-4870-851e-96bd1d2826d7" providerId="ADAL" clId="{733EDAA8-D0A1-4645-935F-85C3D2448123}" dt="2024-03-19T09:24:00.344" v="21"/>
        <pc:sldMkLst>
          <pc:docMk/>
          <pc:sldMk cId="1891550134" sldId="261"/>
        </pc:sldMkLst>
        <pc:graphicFrameChg chg="mod modGraphic">
          <ac:chgData name="Krzysztof Kanoniak" userId="95d478e4-6995-4870-851e-96bd1d2826d7" providerId="ADAL" clId="{733EDAA8-D0A1-4645-935F-85C3D2448123}" dt="2024-03-19T09:24:00.344" v="21"/>
          <ac:graphicFrameMkLst>
            <pc:docMk/>
            <pc:sldMk cId="1891550134" sldId="261"/>
            <ac:graphicFrameMk id="2" creationId="{46E62F86-9517-3F5F-4974-D1B4A96C8C9D}"/>
          </ac:graphicFrameMkLst>
        </pc:graphicFrameChg>
      </pc:sldChg>
      <pc:sldChg chg="modSp mod">
        <pc:chgData name="Krzysztof Kanoniak" userId="95d478e4-6995-4870-851e-96bd1d2826d7" providerId="ADAL" clId="{733EDAA8-D0A1-4645-935F-85C3D2448123}" dt="2024-03-19T10:28:30.799" v="1135" actId="20577"/>
        <pc:sldMkLst>
          <pc:docMk/>
          <pc:sldMk cId="2092674669" sldId="262"/>
        </pc:sldMkLst>
        <pc:spChg chg="mod">
          <ac:chgData name="Krzysztof Kanoniak" userId="95d478e4-6995-4870-851e-96bd1d2826d7" providerId="ADAL" clId="{733EDAA8-D0A1-4645-935F-85C3D2448123}" dt="2024-03-19T10:28:30.799" v="1135" actId="20577"/>
          <ac:spMkLst>
            <pc:docMk/>
            <pc:sldMk cId="2092674669" sldId="262"/>
            <ac:spMk id="10" creationId="{B1633878-D0D4-736D-3047-F70698BF64D3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20T07:22:20.290" v="1649" actId="14100"/>
        <pc:sldMkLst>
          <pc:docMk/>
          <pc:sldMk cId="420173874" sldId="265"/>
        </pc:sldMkLst>
        <pc:spChg chg="add mod">
          <ac:chgData name="Krzysztof Kanoniak" userId="95d478e4-6995-4870-851e-96bd1d2826d7" providerId="ADAL" clId="{733EDAA8-D0A1-4645-935F-85C3D2448123}" dt="2024-03-19T09:27:12.777" v="93" actId="14100"/>
          <ac:spMkLst>
            <pc:docMk/>
            <pc:sldMk cId="420173874" sldId="265"/>
            <ac:spMk id="2" creationId="{FA2B80B8-817B-93BA-6F27-6F7097C08675}"/>
          </ac:spMkLst>
        </pc:spChg>
        <pc:spChg chg="mod">
          <ac:chgData name="Krzysztof Kanoniak" userId="95d478e4-6995-4870-851e-96bd1d2826d7" providerId="ADAL" clId="{733EDAA8-D0A1-4645-935F-85C3D2448123}" dt="2024-03-19T09:25:41.305" v="51" actId="113"/>
          <ac:spMkLst>
            <pc:docMk/>
            <pc:sldMk cId="420173874" sldId="265"/>
            <ac:spMk id="10" creationId="{B1633878-D0D4-736D-3047-F70698BF64D3}"/>
          </ac:spMkLst>
        </pc:spChg>
        <pc:spChg chg="mod">
          <ac:chgData name="Krzysztof Kanoniak" userId="95d478e4-6995-4870-851e-96bd1d2826d7" providerId="ADAL" clId="{733EDAA8-D0A1-4645-935F-85C3D2448123}" dt="2024-03-19T09:26:46.486" v="87" actId="20577"/>
          <ac:spMkLst>
            <pc:docMk/>
            <pc:sldMk cId="420173874" sldId="265"/>
            <ac:spMk id="11" creationId="{1DBB31EE-2766-385C-DC16-D7B920365949}"/>
          </ac:spMkLst>
        </pc:spChg>
        <pc:spChg chg="mod">
          <ac:chgData name="Krzysztof Kanoniak" userId="95d478e4-6995-4870-851e-96bd1d2826d7" providerId="ADAL" clId="{733EDAA8-D0A1-4645-935F-85C3D2448123}" dt="2024-03-19T10:35:42.353" v="1324" actId="207"/>
          <ac:spMkLst>
            <pc:docMk/>
            <pc:sldMk cId="420173874" sldId="265"/>
            <ac:spMk id="13" creationId="{4DFA7F32-E439-3E21-BB18-45DB0BA66EBA}"/>
          </ac:spMkLst>
        </pc:spChg>
        <pc:spChg chg="add mod">
          <ac:chgData name="Krzysztof Kanoniak" userId="95d478e4-6995-4870-851e-96bd1d2826d7" providerId="ADAL" clId="{733EDAA8-D0A1-4645-935F-85C3D2448123}" dt="2024-03-20T07:22:20.290" v="1649" actId="14100"/>
          <ac:spMkLst>
            <pc:docMk/>
            <pc:sldMk cId="420173874" sldId="265"/>
            <ac:spMk id="14" creationId="{16A61026-1BEC-E03B-FBA6-4AEA3C0C19DF}"/>
          </ac:spMkLst>
        </pc:spChg>
        <pc:spChg chg="del mod">
          <ac:chgData name="Krzysztof Kanoniak" userId="95d478e4-6995-4870-851e-96bd1d2826d7" providerId="ADAL" clId="{733EDAA8-D0A1-4645-935F-85C3D2448123}" dt="2024-03-19T09:26:59.600" v="91" actId="478"/>
          <ac:spMkLst>
            <pc:docMk/>
            <pc:sldMk cId="420173874" sldId="265"/>
            <ac:spMk id="14" creationId="{C4BC2D97-0D53-BC7B-E8A5-DD4681E7AE8D}"/>
          </ac:spMkLst>
        </pc:spChg>
      </pc:sldChg>
      <pc:sldChg chg="modSp mod">
        <pc:chgData name="Krzysztof Kanoniak" userId="95d478e4-6995-4870-851e-96bd1d2826d7" providerId="ADAL" clId="{733EDAA8-D0A1-4645-935F-85C3D2448123}" dt="2024-03-19T10:35:56.508" v="1326" actId="207"/>
        <pc:sldMkLst>
          <pc:docMk/>
          <pc:sldMk cId="2463809757" sldId="267"/>
        </pc:sldMkLst>
        <pc:spChg chg="mod">
          <ac:chgData name="Krzysztof Kanoniak" userId="95d478e4-6995-4870-851e-96bd1d2826d7" providerId="ADAL" clId="{733EDAA8-D0A1-4645-935F-85C3D2448123}" dt="2024-03-19T09:54:03.814" v="543" actId="1076"/>
          <ac:spMkLst>
            <pc:docMk/>
            <pc:sldMk cId="2463809757" sldId="267"/>
            <ac:spMk id="2" creationId="{FEDCF7A1-F873-0A2A-B8A9-90B97769029D}"/>
          </ac:spMkLst>
        </pc:spChg>
        <pc:spChg chg="mod">
          <ac:chgData name="Krzysztof Kanoniak" userId="95d478e4-6995-4870-851e-96bd1d2826d7" providerId="ADAL" clId="{733EDAA8-D0A1-4645-935F-85C3D2448123}" dt="2024-03-19T09:54:08.601" v="545" actId="14100"/>
          <ac:spMkLst>
            <pc:docMk/>
            <pc:sldMk cId="2463809757" sldId="267"/>
            <ac:spMk id="8" creationId="{16286767-E18F-7A49-F654-0F24B7E49636}"/>
          </ac:spMkLst>
        </pc:spChg>
        <pc:spChg chg="mod">
          <ac:chgData name="Krzysztof Kanoniak" userId="95d478e4-6995-4870-851e-96bd1d2826d7" providerId="ADAL" clId="{733EDAA8-D0A1-4645-935F-85C3D2448123}" dt="2024-03-19T09:54:13.330" v="548" actId="1035"/>
          <ac:spMkLst>
            <pc:docMk/>
            <pc:sldMk cId="2463809757" sldId="267"/>
            <ac:spMk id="10" creationId="{B1633878-D0D4-736D-3047-F70698BF64D3}"/>
          </ac:spMkLst>
        </pc:spChg>
        <pc:spChg chg="mod">
          <ac:chgData name="Krzysztof Kanoniak" userId="95d478e4-6995-4870-851e-96bd1d2826d7" providerId="ADAL" clId="{733EDAA8-D0A1-4645-935F-85C3D2448123}" dt="2024-03-19T10:35:56.508" v="1326" actId="207"/>
          <ac:spMkLst>
            <pc:docMk/>
            <pc:sldMk cId="2463809757" sldId="267"/>
            <ac:spMk id="11" creationId="{CA802699-00AA-E308-5F4D-D1BCBB69A2D4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20T07:23:32.704" v="1696" actId="1076"/>
        <pc:sldMkLst>
          <pc:docMk/>
          <pc:sldMk cId="835446854" sldId="268"/>
        </pc:sldMkLst>
        <pc:spChg chg="add mod">
          <ac:chgData name="Krzysztof Kanoniak" userId="95d478e4-6995-4870-851e-96bd1d2826d7" providerId="ADAL" clId="{733EDAA8-D0A1-4645-935F-85C3D2448123}" dt="2024-03-19T09:32:15.144" v="186" actId="1036"/>
          <ac:spMkLst>
            <pc:docMk/>
            <pc:sldMk cId="835446854" sldId="268"/>
            <ac:spMk id="2" creationId="{5622B0BD-7FB9-B3F3-4BF1-E9560FD7F4B9}"/>
          </ac:spMkLst>
        </pc:spChg>
        <pc:spChg chg="add mod">
          <ac:chgData name="Krzysztof Kanoniak" userId="95d478e4-6995-4870-851e-96bd1d2826d7" providerId="ADAL" clId="{733EDAA8-D0A1-4645-935F-85C3D2448123}" dt="2024-03-19T09:32:15.144" v="186" actId="1036"/>
          <ac:spMkLst>
            <pc:docMk/>
            <pc:sldMk cId="835446854" sldId="268"/>
            <ac:spMk id="4" creationId="{213AB8E7-F59B-C790-CEBC-953F6B7719B8}"/>
          </ac:spMkLst>
        </pc:spChg>
        <pc:spChg chg="add mod">
          <ac:chgData name="Krzysztof Kanoniak" userId="95d478e4-6995-4870-851e-96bd1d2826d7" providerId="ADAL" clId="{733EDAA8-D0A1-4645-935F-85C3D2448123}" dt="2024-03-19T09:32:15.144" v="186" actId="1036"/>
          <ac:spMkLst>
            <pc:docMk/>
            <pc:sldMk cId="835446854" sldId="268"/>
            <ac:spMk id="8" creationId="{0799E119-A66C-766F-4721-15F8DB126783}"/>
          </ac:spMkLst>
        </pc:spChg>
        <pc:spChg chg="del">
          <ac:chgData name="Krzysztof Kanoniak" userId="95d478e4-6995-4870-851e-96bd1d2826d7" providerId="ADAL" clId="{733EDAA8-D0A1-4645-935F-85C3D2448123}" dt="2024-03-19T09:31:17.440" v="165" actId="478"/>
          <ac:spMkLst>
            <pc:docMk/>
            <pc:sldMk cId="835446854" sldId="268"/>
            <ac:spMk id="10" creationId="{B1633878-D0D4-736D-3047-F70698BF64D3}"/>
          </ac:spMkLst>
        </pc:spChg>
        <pc:spChg chg="del">
          <ac:chgData name="Krzysztof Kanoniak" userId="95d478e4-6995-4870-851e-96bd1d2826d7" providerId="ADAL" clId="{733EDAA8-D0A1-4645-935F-85C3D2448123}" dt="2024-03-19T09:31:17.440" v="165" actId="478"/>
          <ac:spMkLst>
            <pc:docMk/>
            <pc:sldMk cId="835446854" sldId="268"/>
            <ac:spMk id="11" creationId="{1DBB31EE-2766-385C-DC16-D7B920365949}"/>
          </ac:spMkLst>
        </pc:spChg>
        <pc:spChg chg="del">
          <ac:chgData name="Krzysztof Kanoniak" userId="95d478e4-6995-4870-851e-96bd1d2826d7" providerId="ADAL" clId="{733EDAA8-D0A1-4645-935F-85C3D2448123}" dt="2024-03-19T09:31:17.440" v="165" actId="478"/>
          <ac:spMkLst>
            <pc:docMk/>
            <pc:sldMk cId="835446854" sldId="268"/>
            <ac:spMk id="14" creationId="{C4BC2D97-0D53-BC7B-E8A5-DD4681E7AE8D}"/>
          </ac:spMkLst>
        </pc:spChg>
        <pc:picChg chg="mod">
          <ac:chgData name="Krzysztof Kanoniak" userId="95d478e4-6995-4870-851e-96bd1d2826d7" providerId="ADAL" clId="{733EDAA8-D0A1-4645-935F-85C3D2448123}" dt="2024-03-20T07:23:32.704" v="1696" actId="1076"/>
          <ac:picMkLst>
            <pc:docMk/>
            <pc:sldMk cId="835446854" sldId="268"/>
            <ac:picMk id="16" creationId="{9DE68A01-1F2D-0098-7CF1-8B763AC7501B}"/>
          </ac:picMkLst>
        </pc:picChg>
        <pc:picChg chg="mod">
          <ac:chgData name="Krzysztof Kanoniak" userId="95d478e4-6995-4870-851e-96bd1d2826d7" providerId="ADAL" clId="{733EDAA8-D0A1-4645-935F-85C3D2448123}" dt="2024-03-20T07:23:32.704" v="1696" actId="1076"/>
          <ac:picMkLst>
            <pc:docMk/>
            <pc:sldMk cId="835446854" sldId="268"/>
            <ac:picMk id="17" creationId="{35C99167-D8B7-79D5-7574-D42F9C5C99A2}"/>
          </ac:picMkLst>
        </pc:picChg>
        <pc:picChg chg="mod">
          <ac:chgData name="Krzysztof Kanoniak" userId="95d478e4-6995-4870-851e-96bd1d2826d7" providerId="ADAL" clId="{733EDAA8-D0A1-4645-935F-85C3D2448123}" dt="2024-03-19T09:31:52.408" v="175" actId="1076"/>
          <ac:picMkLst>
            <pc:docMk/>
            <pc:sldMk cId="835446854" sldId="268"/>
            <ac:picMk id="18" creationId="{7C6214C0-96E4-C52E-DE46-C5F9CD4E4480}"/>
          </ac:picMkLst>
        </pc:picChg>
      </pc:sldChg>
      <pc:sldChg chg="addSp modSp mod">
        <pc:chgData name="Krzysztof Kanoniak" userId="95d478e4-6995-4870-851e-96bd1d2826d7" providerId="ADAL" clId="{733EDAA8-D0A1-4645-935F-85C3D2448123}" dt="2024-03-19T09:55:07.511" v="556" actId="20577"/>
        <pc:sldMkLst>
          <pc:docMk/>
          <pc:sldMk cId="4015103334" sldId="269"/>
        </pc:sldMkLst>
        <pc:spChg chg="add mod">
          <ac:chgData name="Krzysztof Kanoniak" userId="95d478e4-6995-4870-851e-96bd1d2826d7" providerId="ADAL" clId="{733EDAA8-D0A1-4645-935F-85C3D2448123}" dt="2024-03-19T09:55:07.511" v="556" actId="20577"/>
          <ac:spMkLst>
            <pc:docMk/>
            <pc:sldMk cId="4015103334" sldId="269"/>
            <ac:spMk id="4" creationId="{F4CC1496-E49D-2B72-6D38-A238EF3CAB63}"/>
          </ac:spMkLst>
        </pc:spChg>
        <pc:picChg chg="add mod">
          <ac:chgData name="Krzysztof Kanoniak" userId="95d478e4-6995-4870-851e-96bd1d2826d7" providerId="ADAL" clId="{733EDAA8-D0A1-4645-935F-85C3D2448123}" dt="2024-03-19T09:39:30.789" v="316" actId="167"/>
          <ac:picMkLst>
            <pc:docMk/>
            <pc:sldMk cId="4015103334" sldId="269"/>
            <ac:picMk id="2" creationId="{EA75CE74-276F-E3DC-EED8-328BFEB592AA}"/>
          </ac:picMkLst>
        </pc:picChg>
        <pc:picChg chg="mod">
          <ac:chgData name="Krzysztof Kanoniak" userId="95d478e4-6995-4870-851e-96bd1d2826d7" providerId="ADAL" clId="{733EDAA8-D0A1-4645-935F-85C3D2448123}" dt="2024-03-19T09:40:35.860" v="326" actId="1076"/>
          <ac:picMkLst>
            <pc:docMk/>
            <pc:sldMk cId="4015103334" sldId="269"/>
            <ac:picMk id="17" creationId="{35C99167-D8B7-79D5-7574-D42F9C5C99A2}"/>
          </ac:picMkLst>
        </pc:picChg>
      </pc:sldChg>
      <pc:sldChg chg="modSp mod">
        <pc:chgData name="Krzysztof Kanoniak" userId="95d478e4-6995-4870-851e-96bd1d2826d7" providerId="ADAL" clId="{733EDAA8-D0A1-4645-935F-85C3D2448123}" dt="2024-03-19T10:36:31.381" v="1329" actId="20577"/>
        <pc:sldMkLst>
          <pc:docMk/>
          <pc:sldMk cId="364635429" sldId="271"/>
        </pc:sldMkLst>
        <pc:spChg chg="mod">
          <ac:chgData name="Krzysztof Kanoniak" userId="95d478e4-6995-4870-851e-96bd1d2826d7" providerId="ADAL" clId="{733EDAA8-D0A1-4645-935F-85C3D2448123}" dt="2024-03-19T10:36:31.381" v="1329" actId="20577"/>
          <ac:spMkLst>
            <pc:docMk/>
            <pc:sldMk cId="364635429" sldId="271"/>
            <ac:spMk id="7" creationId="{F9B89567-2C2B-3A16-DE02-BCC05F4BEB7A}"/>
          </ac:spMkLst>
        </pc:spChg>
      </pc:sldChg>
      <pc:sldChg chg="addSp delSp modSp mod ord">
        <pc:chgData name="Krzysztof Kanoniak" userId="95d478e4-6995-4870-851e-96bd1d2826d7" providerId="ADAL" clId="{733EDAA8-D0A1-4645-935F-85C3D2448123}" dt="2024-03-19T10:36:29.022" v="1327" actId="20577"/>
        <pc:sldMkLst>
          <pc:docMk/>
          <pc:sldMk cId="3255466899" sldId="274"/>
        </pc:sldMkLst>
        <pc:spChg chg="add mod">
          <ac:chgData name="Krzysztof Kanoniak" userId="95d478e4-6995-4870-851e-96bd1d2826d7" providerId="ADAL" clId="{733EDAA8-D0A1-4645-935F-85C3D2448123}" dt="2024-03-19T10:32:46.938" v="1302" actId="20577"/>
          <ac:spMkLst>
            <pc:docMk/>
            <pc:sldMk cId="3255466899" sldId="274"/>
            <ac:spMk id="2" creationId="{AA16121E-3AE8-2B03-D382-73E82B8482BD}"/>
          </ac:spMkLst>
        </pc:spChg>
        <pc:spChg chg="del mod">
          <ac:chgData name="Krzysztof Kanoniak" userId="95d478e4-6995-4870-851e-96bd1d2826d7" providerId="ADAL" clId="{733EDAA8-D0A1-4645-935F-85C3D2448123}" dt="2024-03-19T09:41:19.787" v="329" actId="478"/>
          <ac:spMkLst>
            <pc:docMk/>
            <pc:sldMk cId="3255466899" sldId="274"/>
            <ac:spMk id="4" creationId="{7F527199-85B7-FC77-AF87-57A91869AB89}"/>
          </ac:spMkLst>
        </pc:spChg>
        <pc:spChg chg="mod">
          <ac:chgData name="Krzysztof Kanoniak" userId="95d478e4-6995-4870-851e-96bd1d2826d7" providerId="ADAL" clId="{733EDAA8-D0A1-4645-935F-85C3D2448123}" dt="2024-03-19T10:36:29.022" v="1327" actId="20577"/>
          <ac:spMkLst>
            <pc:docMk/>
            <pc:sldMk cId="3255466899" sldId="274"/>
            <ac:spMk id="7" creationId="{F9B89567-2C2B-3A16-DE02-BCC05F4BEB7A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19T10:33:09.137" v="1305"/>
        <pc:sldMkLst>
          <pc:docMk/>
          <pc:sldMk cId="1626893426" sldId="275"/>
        </pc:sldMkLst>
        <pc:spChg chg="add del mod">
          <ac:chgData name="Krzysztof Kanoniak" userId="95d478e4-6995-4870-851e-96bd1d2826d7" providerId="ADAL" clId="{733EDAA8-D0A1-4645-935F-85C3D2448123}" dt="2024-03-19T10:33:04.663" v="1304" actId="478"/>
          <ac:spMkLst>
            <pc:docMk/>
            <pc:sldMk cId="1626893426" sldId="275"/>
            <ac:spMk id="2" creationId="{093FC9E5-CAA1-2BA6-E2B4-12F34493DDE0}"/>
          </ac:spMkLst>
        </pc:spChg>
        <pc:spChg chg="del mod">
          <ac:chgData name="Krzysztof Kanoniak" userId="95d478e4-6995-4870-851e-96bd1d2826d7" providerId="ADAL" clId="{733EDAA8-D0A1-4645-935F-85C3D2448123}" dt="2024-03-19T09:43:01.598" v="353" actId="478"/>
          <ac:spMkLst>
            <pc:docMk/>
            <pc:sldMk cId="1626893426" sldId="275"/>
            <ac:spMk id="4" creationId="{6FEAC916-485D-39D9-5013-5933C20D0928}"/>
          </ac:spMkLst>
        </pc:spChg>
        <pc:spChg chg="add mod">
          <ac:chgData name="Krzysztof Kanoniak" userId="95d478e4-6995-4870-851e-96bd1d2826d7" providerId="ADAL" clId="{733EDAA8-D0A1-4645-935F-85C3D2448123}" dt="2024-03-19T10:33:09.137" v="1305"/>
          <ac:spMkLst>
            <pc:docMk/>
            <pc:sldMk cId="1626893426" sldId="275"/>
            <ac:spMk id="8" creationId="{27B2FBF9-9613-FA9D-A10F-654F2B0EC12D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19T10:36:44.809" v="1331" actId="20577"/>
        <pc:sldMkLst>
          <pc:docMk/>
          <pc:sldMk cId="3849356302" sldId="276"/>
        </pc:sldMkLst>
        <pc:spChg chg="add del mod">
          <ac:chgData name="Krzysztof Kanoniak" userId="95d478e4-6995-4870-851e-96bd1d2826d7" providerId="ADAL" clId="{733EDAA8-D0A1-4645-935F-85C3D2448123}" dt="2024-03-19T10:33:15.658" v="1307" actId="478"/>
          <ac:spMkLst>
            <pc:docMk/>
            <pc:sldMk cId="3849356302" sldId="276"/>
            <ac:spMk id="2" creationId="{A0F568FA-EF0F-C549-01DD-65F6DB10A7A1}"/>
          </ac:spMkLst>
        </pc:spChg>
        <pc:spChg chg="mod">
          <ac:chgData name="Krzysztof Kanoniak" userId="95d478e4-6995-4870-851e-96bd1d2826d7" providerId="ADAL" clId="{733EDAA8-D0A1-4645-935F-85C3D2448123}" dt="2024-03-19T10:36:44.809" v="1331" actId="20577"/>
          <ac:spMkLst>
            <pc:docMk/>
            <pc:sldMk cId="3849356302" sldId="276"/>
            <ac:spMk id="7" creationId="{F9B89567-2C2B-3A16-DE02-BCC05F4BEB7A}"/>
          </ac:spMkLst>
        </pc:spChg>
        <pc:spChg chg="del">
          <ac:chgData name="Krzysztof Kanoniak" userId="95d478e4-6995-4870-851e-96bd1d2826d7" providerId="ADAL" clId="{733EDAA8-D0A1-4645-935F-85C3D2448123}" dt="2024-03-19T09:43:10.755" v="355" actId="478"/>
          <ac:spMkLst>
            <pc:docMk/>
            <pc:sldMk cId="3849356302" sldId="276"/>
            <ac:spMk id="8" creationId="{0878431C-8EB8-4E11-2D38-A41EDBB797BF}"/>
          </ac:spMkLst>
        </pc:spChg>
        <pc:spChg chg="add mod">
          <ac:chgData name="Krzysztof Kanoniak" userId="95d478e4-6995-4870-851e-96bd1d2826d7" providerId="ADAL" clId="{733EDAA8-D0A1-4645-935F-85C3D2448123}" dt="2024-03-19T10:33:21.126" v="1309" actId="1076"/>
          <ac:spMkLst>
            <pc:docMk/>
            <pc:sldMk cId="3849356302" sldId="276"/>
            <ac:spMk id="10" creationId="{B8C61ECA-A98C-A089-742C-8C32FD70DD7D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19T09:43:34.439" v="361" actId="1076"/>
        <pc:sldMkLst>
          <pc:docMk/>
          <pc:sldMk cId="751789153" sldId="278"/>
        </pc:sldMkLst>
        <pc:spChg chg="add mod">
          <ac:chgData name="Krzysztof Kanoniak" userId="95d478e4-6995-4870-851e-96bd1d2826d7" providerId="ADAL" clId="{733EDAA8-D0A1-4645-935F-85C3D2448123}" dt="2024-03-19T09:43:34.439" v="361" actId="1076"/>
          <ac:spMkLst>
            <pc:docMk/>
            <pc:sldMk cId="751789153" sldId="278"/>
            <ac:spMk id="4" creationId="{8DB7DD85-F290-E2A8-3FF1-162AD50F0343}"/>
          </ac:spMkLst>
        </pc:spChg>
        <pc:spChg chg="del mod">
          <ac:chgData name="Krzysztof Kanoniak" userId="95d478e4-6995-4870-851e-96bd1d2826d7" providerId="ADAL" clId="{733EDAA8-D0A1-4645-935F-85C3D2448123}" dt="2024-03-19T09:43:26.680" v="359" actId="478"/>
          <ac:spMkLst>
            <pc:docMk/>
            <pc:sldMk cId="751789153" sldId="278"/>
            <ac:spMk id="8" creationId="{5549267B-BC40-7A5C-E212-83528C354854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19T10:42:45.570" v="1379" actId="20577"/>
        <pc:sldMkLst>
          <pc:docMk/>
          <pc:sldMk cId="1486253703" sldId="279"/>
        </pc:sldMkLst>
        <pc:spChg chg="del mod">
          <ac:chgData name="Krzysztof Kanoniak" userId="95d478e4-6995-4870-851e-96bd1d2826d7" providerId="ADAL" clId="{733EDAA8-D0A1-4645-935F-85C3D2448123}" dt="2024-03-19T09:41:49.385" v="336" actId="478"/>
          <ac:spMkLst>
            <pc:docMk/>
            <pc:sldMk cId="1486253703" sldId="279"/>
            <ac:spMk id="4" creationId="{7F527199-85B7-FC77-AF87-57A91869AB89}"/>
          </ac:spMkLst>
        </pc:spChg>
        <pc:spChg chg="add del mod">
          <ac:chgData name="Krzysztof Kanoniak" userId="95d478e4-6995-4870-851e-96bd1d2826d7" providerId="ADAL" clId="{733EDAA8-D0A1-4645-935F-85C3D2448123}" dt="2024-03-19T10:41:19.663" v="1365" actId="478"/>
          <ac:spMkLst>
            <pc:docMk/>
            <pc:sldMk cId="1486253703" sldId="279"/>
            <ac:spMk id="8" creationId="{819D0995-5162-8B8C-E957-0C9FB4BC2183}"/>
          </ac:spMkLst>
        </pc:spChg>
        <pc:spChg chg="add del mod">
          <ac:chgData name="Krzysztof Kanoniak" userId="95d478e4-6995-4870-851e-96bd1d2826d7" providerId="ADAL" clId="{733EDAA8-D0A1-4645-935F-85C3D2448123}" dt="2024-03-19T10:41:18.217" v="1363" actId="478"/>
          <ac:spMkLst>
            <pc:docMk/>
            <pc:sldMk cId="1486253703" sldId="279"/>
            <ac:spMk id="13" creationId="{C9D99EC2-BDF1-9170-5D79-11A4B56B0520}"/>
          </ac:spMkLst>
        </pc:spChg>
        <pc:spChg chg="mod">
          <ac:chgData name="Krzysztof Kanoniak" userId="95d478e4-6995-4870-851e-96bd1d2826d7" providerId="ADAL" clId="{733EDAA8-D0A1-4645-935F-85C3D2448123}" dt="2024-03-19T10:41:46.028" v="1369" actId="1076"/>
          <ac:spMkLst>
            <pc:docMk/>
            <pc:sldMk cId="1486253703" sldId="279"/>
            <ac:spMk id="14" creationId="{C00E3000-B7F9-C018-0FBE-C6A81D5929C5}"/>
          </ac:spMkLst>
        </pc:spChg>
        <pc:spChg chg="add del mod">
          <ac:chgData name="Krzysztof Kanoniak" userId="95d478e4-6995-4870-851e-96bd1d2826d7" providerId="ADAL" clId="{733EDAA8-D0A1-4645-935F-85C3D2448123}" dt="2024-03-19T10:41:15.675" v="1360" actId="478"/>
          <ac:spMkLst>
            <pc:docMk/>
            <pc:sldMk cId="1486253703" sldId="279"/>
            <ac:spMk id="15" creationId="{201E22A7-FCD1-CBFF-AE0A-2E3E4D24A997}"/>
          </ac:spMkLst>
        </pc:spChg>
        <pc:spChg chg="del mod">
          <ac:chgData name="Krzysztof Kanoniak" userId="95d478e4-6995-4870-851e-96bd1d2826d7" providerId="ADAL" clId="{733EDAA8-D0A1-4645-935F-85C3D2448123}" dt="2024-03-19T10:41:12.807" v="1359" actId="478"/>
          <ac:spMkLst>
            <pc:docMk/>
            <pc:sldMk cId="1486253703" sldId="279"/>
            <ac:spMk id="16" creationId="{6CF5EA02-8144-E55E-B490-3EA6404895DD}"/>
          </ac:spMkLst>
        </pc:spChg>
        <pc:spChg chg="del">
          <ac:chgData name="Krzysztof Kanoniak" userId="95d478e4-6995-4870-851e-96bd1d2826d7" providerId="ADAL" clId="{733EDAA8-D0A1-4645-935F-85C3D2448123}" dt="2024-03-19T10:41:15.675" v="1360" actId="478"/>
          <ac:spMkLst>
            <pc:docMk/>
            <pc:sldMk cId="1486253703" sldId="279"/>
            <ac:spMk id="17" creationId="{19B62828-B880-FA53-EDA9-0906B50BCBEA}"/>
          </ac:spMkLst>
        </pc:spChg>
        <pc:spChg chg="del mod">
          <ac:chgData name="Krzysztof Kanoniak" userId="95d478e4-6995-4870-851e-96bd1d2826d7" providerId="ADAL" clId="{733EDAA8-D0A1-4645-935F-85C3D2448123}" dt="2024-03-19T09:42:14.424" v="344" actId="478"/>
          <ac:spMkLst>
            <pc:docMk/>
            <pc:sldMk cId="1486253703" sldId="279"/>
            <ac:spMk id="18" creationId="{33D5ED52-E641-ED98-BD13-58A99475D33B}"/>
          </ac:spMkLst>
        </pc:spChg>
        <pc:spChg chg="del mod">
          <ac:chgData name="Krzysztof Kanoniak" userId="95d478e4-6995-4870-851e-96bd1d2826d7" providerId="ADAL" clId="{733EDAA8-D0A1-4645-935F-85C3D2448123}" dt="2024-03-19T09:42:16.048" v="346" actId="478"/>
          <ac:spMkLst>
            <pc:docMk/>
            <pc:sldMk cId="1486253703" sldId="279"/>
            <ac:spMk id="19" creationId="{FF3F7A32-ED68-40DE-B246-C1D785FC05EA}"/>
          </ac:spMkLst>
        </pc:spChg>
        <pc:spChg chg="add del mod">
          <ac:chgData name="Krzysztof Kanoniak" userId="95d478e4-6995-4870-851e-96bd1d2826d7" providerId="ADAL" clId="{733EDAA8-D0A1-4645-935F-85C3D2448123}" dt="2024-03-19T10:42:21.792" v="1373" actId="478"/>
          <ac:spMkLst>
            <pc:docMk/>
            <pc:sldMk cId="1486253703" sldId="279"/>
            <ac:spMk id="20" creationId="{D5E55ECD-C868-CE91-746B-238DFE13E872}"/>
          </ac:spMkLst>
        </pc:spChg>
        <pc:spChg chg="add mod">
          <ac:chgData name="Krzysztof Kanoniak" userId="95d478e4-6995-4870-851e-96bd1d2826d7" providerId="ADAL" clId="{733EDAA8-D0A1-4645-935F-85C3D2448123}" dt="2024-03-19T10:42:45.570" v="1379" actId="20577"/>
          <ac:spMkLst>
            <pc:docMk/>
            <pc:sldMk cId="1486253703" sldId="279"/>
            <ac:spMk id="21" creationId="{1222DD0D-17E7-51EC-681E-EB9DEFA72035}"/>
          </ac:spMkLst>
        </pc:spChg>
        <pc:graphicFrameChg chg="mod">
          <ac:chgData name="Krzysztof Kanoniak" userId="95d478e4-6995-4870-851e-96bd1d2826d7" providerId="ADAL" clId="{733EDAA8-D0A1-4645-935F-85C3D2448123}" dt="2024-03-19T10:41:26.707" v="1366" actId="14100"/>
          <ac:graphicFrameMkLst>
            <pc:docMk/>
            <pc:sldMk cId="1486253703" sldId="279"/>
            <ac:graphicFrameMk id="2" creationId="{3CA2802F-EE33-E801-59BE-8E64D8A4FBE7}"/>
          </ac:graphicFrameMkLst>
        </pc:graphicFrameChg>
        <pc:graphicFrameChg chg="del">
          <ac:chgData name="Krzysztof Kanoniak" userId="95d478e4-6995-4870-851e-96bd1d2826d7" providerId="ADAL" clId="{733EDAA8-D0A1-4645-935F-85C3D2448123}" dt="2024-03-19T10:41:15.675" v="1360" actId="478"/>
          <ac:graphicFrameMkLst>
            <pc:docMk/>
            <pc:sldMk cId="1486253703" sldId="279"/>
            <ac:graphicFrameMk id="10" creationId="{3CA2802F-EE33-E801-59BE-8E64D8A4FBE7}"/>
          </ac:graphicFrameMkLst>
        </pc:graphicFrameChg>
        <pc:graphicFrameChg chg="del">
          <ac:chgData name="Krzysztof Kanoniak" userId="95d478e4-6995-4870-851e-96bd1d2826d7" providerId="ADAL" clId="{733EDAA8-D0A1-4645-935F-85C3D2448123}" dt="2024-03-19T10:41:15.675" v="1360" actId="478"/>
          <ac:graphicFrameMkLst>
            <pc:docMk/>
            <pc:sldMk cId="1486253703" sldId="279"/>
            <ac:graphicFrameMk id="11" creationId="{3CA2802F-EE33-E801-59BE-8E64D8A4FBE7}"/>
          </ac:graphicFrameMkLst>
        </pc:graphicFrameChg>
      </pc:sldChg>
      <pc:sldChg chg="addSp delSp modSp mod">
        <pc:chgData name="Krzysztof Kanoniak" userId="95d478e4-6995-4870-851e-96bd1d2826d7" providerId="ADAL" clId="{733EDAA8-D0A1-4645-935F-85C3D2448123}" dt="2024-03-19T10:44:08.210" v="1380" actId="20577"/>
        <pc:sldMkLst>
          <pc:docMk/>
          <pc:sldMk cId="1578384673" sldId="280"/>
        </pc:sldMkLst>
        <pc:spChg chg="del mod">
          <ac:chgData name="Krzysztof Kanoniak" userId="95d478e4-6995-4870-851e-96bd1d2826d7" providerId="ADAL" clId="{733EDAA8-D0A1-4645-935F-85C3D2448123}" dt="2024-03-19T09:30:47.620" v="160" actId="478"/>
          <ac:spMkLst>
            <pc:docMk/>
            <pc:sldMk cId="1578384673" sldId="280"/>
            <ac:spMk id="2" creationId="{FEDCF7A1-F873-0A2A-B8A9-90B97769029D}"/>
          </ac:spMkLst>
        </pc:spChg>
        <pc:spChg chg="del">
          <ac:chgData name="Krzysztof Kanoniak" userId="95d478e4-6995-4870-851e-96bd1d2826d7" providerId="ADAL" clId="{733EDAA8-D0A1-4645-935F-85C3D2448123}" dt="2024-03-19T09:30:57.908" v="162" actId="478"/>
          <ac:spMkLst>
            <pc:docMk/>
            <pc:sldMk cId="1578384673" sldId="280"/>
            <ac:spMk id="4" creationId="{DA21C23A-8847-90C1-340D-F20079997CE2}"/>
          </ac:spMkLst>
        </pc:spChg>
        <pc:spChg chg="mod">
          <ac:chgData name="Krzysztof Kanoniak" userId="95d478e4-6995-4870-851e-96bd1d2826d7" providerId="ADAL" clId="{733EDAA8-D0A1-4645-935F-85C3D2448123}" dt="2024-03-19T10:44:08.210" v="1380" actId="20577"/>
          <ac:spMkLst>
            <pc:docMk/>
            <pc:sldMk cId="1578384673" sldId="280"/>
            <ac:spMk id="7" creationId="{F9B89567-2C2B-3A16-DE02-BCC05F4BEB7A}"/>
          </ac:spMkLst>
        </pc:spChg>
        <pc:spChg chg="del">
          <ac:chgData name="Krzysztof Kanoniak" userId="95d478e4-6995-4870-851e-96bd1d2826d7" providerId="ADAL" clId="{733EDAA8-D0A1-4645-935F-85C3D2448123}" dt="2024-03-19T09:30:11.484" v="151" actId="478"/>
          <ac:spMkLst>
            <pc:docMk/>
            <pc:sldMk cId="1578384673" sldId="280"/>
            <ac:spMk id="8" creationId="{16286767-E18F-7A49-F654-0F24B7E49636}"/>
          </ac:spMkLst>
        </pc:spChg>
        <pc:spChg chg="del">
          <ac:chgData name="Krzysztof Kanoniak" userId="95d478e4-6995-4870-851e-96bd1d2826d7" providerId="ADAL" clId="{733EDAA8-D0A1-4645-935F-85C3D2448123}" dt="2024-03-19T09:30:11.484" v="151" actId="478"/>
          <ac:spMkLst>
            <pc:docMk/>
            <pc:sldMk cId="1578384673" sldId="280"/>
            <ac:spMk id="10" creationId="{B1633878-D0D4-736D-3047-F70698BF64D3}"/>
          </ac:spMkLst>
        </pc:spChg>
        <pc:spChg chg="del">
          <ac:chgData name="Krzysztof Kanoniak" userId="95d478e4-6995-4870-851e-96bd1d2826d7" providerId="ADAL" clId="{733EDAA8-D0A1-4645-935F-85C3D2448123}" dt="2024-03-19T09:30:57.908" v="162" actId="478"/>
          <ac:spMkLst>
            <pc:docMk/>
            <pc:sldMk cId="1578384673" sldId="280"/>
            <ac:spMk id="14" creationId="{40812B4D-0302-FA0E-E7B7-461895F395E6}"/>
          </ac:spMkLst>
        </pc:spChg>
        <pc:spChg chg="add mod">
          <ac:chgData name="Krzysztof Kanoniak" userId="95d478e4-6995-4870-851e-96bd1d2826d7" providerId="ADAL" clId="{733EDAA8-D0A1-4645-935F-85C3D2448123}" dt="2024-03-19T09:30:30.153" v="156" actId="2710"/>
          <ac:spMkLst>
            <pc:docMk/>
            <pc:sldMk cId="1578384673" sldId="280"/>
            <ac:spMk id="16" creationId="{72FAD0B8-F0C6-7358-9174-9D125C94E291}"/>
          </ac:spMkLst>
        </pc:spChg>
        <pc:spChg chg="add mod">
          <ac:chgData name="Krzysztof Kanoniak" userId="95d478e4-6995-4870-851e-96bd1d2826d7" providerId="ADAL" clId="{733EDAA8-D0A1-4645-935F-85C3D2448123}" dt="2024-03-19T09:30:12.826" v="152"/>
          <ac:spMkLst>
            <pc:docMk/>
            <pc:sldMk cId="1578384673" sldId="280"/>
            <ac:spMk id="17" creationId="{01398AF7-CCB1-03EF-D8ED-BF62764DB9C6}"/>
          </ac:spMkLst>
        </pc:spChg>
        <pc:spChg chg="add mod">
          <ac:chgData name="Krzysztof Kanoniak" userId="95d478e4-6995-4870-851e-96bd1d2826d7" providerId="ADAL" clId="{733EDAA8-D0A1-4645-935F-85C3D2448123}" dt="2024-03-19T09:30:55.610" v="161" actId="1076"/>
          <ac:spMkLst>
            <pc:docMk/>
            <pc:sldMk cId="1578384673" sldId="280"/>
            <ac:spMk id="18" creationId="{F4E0C8F9-3906-1B23-3625-5A675CCDEC7D}"/>
          </ac:spMkLst>
        </pc:spChg>
        <pc:spChg chg="add mod">
          <ac:chgData name="Krzysztof Kanoniak" userId="95d478e4-6995-4870-851e-96bd1d2826d7" providerId="ADAL" clId="{733EDAA8-D0A1-4645-935F-85C3D2448123}" dt="2024-03-19T09:31:08.050" v="164" actId="1076"/>
          <ac:spMkLst>
            <pc:docMk/>
            <pc:sldMk cId="1578384673" sldId="280"/>
            <ac:spMk id="19" creationId="{6D3AAD2E-3633-6A43-BBD2-E14A96015011}"/>
          </ac:spMkLst>
        </pc:spChg>
        <pc:spChg chg="add mod">
          <ac:chgData name="Krzysztof Kanoniak" userId="95d478e4-6995-4870-851e-96bd1d2826d7" providerId="ADAL" clId="{733EDAA8-D0A1-4645-935F-85C3D2448123}" dt="2024-03-19T09:31:08.050" v="164" actId="1076"/>
          <ac:spMkLst>
            <pc:docMk/>
            <pc:sldMk cId="1578384673" sldId="280"/>
            <ac:spMk id="20" creationId="{8B64F685-ADD5-9F34-4FF2-49B027E94957}"/>
          </ac:spMkLst>
        </pc:spChg>
      </pc:sldChg>
      <pc:sldChg chg="modSp mod">
        <pc:chgData name="Krzysztof Kanoniak" userId="95d478e4-6995-4870-851e-96bd1d2826d7" providerId="ADAL" clId="{733EDAA8-D0A1-4645-935F-85C3D2448123}" dt="2024-03-19T10:27:50.268" v="1110" actId="1036"/>
        <pc:sldMkLst>
          <pc:docMk/>
          <pc:sldMk cId="829783312" sldId="283"/>
        </pc:sldMkLst>
        <pc:spChg chg="mod">
          <ac:chgData name="Krzysztof Kanoniak" userId="95d478e4-6995-4870-851e-96bd1d2826d7" providerId="ADAL" clId="{733EDAA8-D0A1-4645-935F-85C3D2448123}" dt="2024-03-19T10:27:50.268" v="1110" actId="1036"/>
          <ac:spMkLst>
            <pc:docMk/>
            <pc:sldMk cId="829783312" sldId="283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27:50.268" v="1110" actId="1036"/>
          <ac:spMkLst>
            <pc:docMk/>
            <pc:sldMk cId="829783312" sldId="283"/>
            <ac:spMk id="10" creationId="{B1633878-D0D4-736D-3047-F70698BF64D3}"/>
          </ac:spMkLst>
        </pc:spChg>
        <pc:cxnChg chg="mod">
          <ac:chgData name="Krzysztof Kanoniak" userId="95d478e4-6995-4870-851e-96bd1d2826d7" providerId="ADAL" clId="{733EDAA8-D0A1-4645-935F-85C3D2448123}" dt="2024-03-19T10:27:50.268" v="1110" actId="1036"/>
          <ac:cxnSpMkLst>
            <pc:docMk/>
            <pc:sldMk cId="829783312" sldId="283"/>
            <ac:cxnSpMk id="5" creationId="{3B5B93BD-1CD3-8BD3-5467-0FC1424C613D}"/>
          </ac:cxnSpMkLst>
        </pc:cxnChg>
      </pc:sldChg>
      <pc:sldChg chg="modSp mod">
        <pc:chgData name="Krzysztof Kanoniak" userId="95d478e4-6995-4870-851e-96bd1d2826d7" providerId="ADAL" clId="{733EDAA8-D0A1-4645-935F-85C3D2448123}" dt="2024-03-19T10:27:58.030" v="1120" actId="1036"/>
        <pc:sldMkLst>
          <pc:docMk/>
          <pc:sldMk cId="2211773357" sldId="284"/>
        </pc:sldMkLst>
        <pc:spChg chg="mod">
          <ac:chgData name="Krzysztof Kanoniak" userId="95d478e4-6995-4870-851e-96bd1d2826d7" providerId="ADAL" clId="{733EDAA8-D0A1-4645-935F-85C3D2448123}" dt="2024-03-19T10:27:58.030" v="1120" actId="1036"/>
          <ac:spMkLst>
            <pc:docMk/>
            <pc:sldMk cId="2211773357" sldId="284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27:58.030" v="1120" actId="1036"/>
          <ac:spMkLst>
            <pc:docMk/>
            <pc:sldMk cId="2211773357" sldId="284"/>
            <ac:spMk id="10" creationId="{B1633878-D0D4-736D-3047-F70698BF64D3}"/>
          </ac:spMkLst>
        </pc:spChg>
        <pc:cxnChg chg="mod">
          <ac:chgData name="Krzysztof Kanoniak" userId="95d478e4-6995-4870-851e-96bd1d2826d7" providerId="ADAL" clId="{733EDAA8-D0A1-4645-935F-85C3D2448123}" dt="2024-03-19T10:27:58.030" v="1120" actId="1036"/>
          <ac:cxnSpMkLst>
            <pc:docMk/>
            <pc:sldMk cId="2211773357" sldId="284"/>
            <ac:cxnSpMk id="5" creationId="{3B5B93BD-1CD3-8BD3-5467-0FC1424C613D}"/>
          </ac:cxnSpMkLst>
        </pc:cxnChg>
      </pc:sldChg>
      <pc:sldChg chg="modSp mod">
        <pc:chgData name="Krzysztof Kanoniak" userId="95d478e4-6995-4870-851e-96bd1d2826d7" providerId="ADAL" clId="{733EDAA8-D0A1-4645-935F-85C3D2448123}" dt="2024-03-19T10:28:05.119" v="1130" actId="1036"/>
        <pc:sldMkLst>
          <pc:docMk/>
          <pc:sldMk cId="545074244" sldId="285"/>
        </pc:sldMkLst>
        <pc:spChg chg="mod">
          <ac:chgData name="Krzysztof Kanoniak" userId="95d478e4-6995-4870-851e-96bd1d2826d7" providerId="ADAL" clId="{733EDAA8-D0A1-4645-935F-85C3D2448123}" dt="2024-03-19T10:28:05.119" v="1130" actId="1036"/>
          <ac:spMkLst>
            <pc:docMk/>
            <pc:sldMk cId="545074244" sldId="285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28:05.119" v="1130" actId="1036"/>
          <ac:spMkLst>
            <pc:docMk/>
            <pc:sldMk cId="545074244" sldId="285"/>
            <ac:spMk id="10" creationId="{B1633878-D0D4-736D-3047-F70698BF64D3}"/>
          </ac:spMkLst>
        </pc:spChg>
        <pc:cxnChg chg="mod">
          <ac:chgData name="Krzysztof Kanoniak" userId="95d478e4-6995-4870-851e-96bd1d2826d7" providerId="ADAL" clId="{733EDAA8-D0A1-4645-935F-85C3D2448123}" dt="2024-03-19T10:28:05.119" v="1130" actId="1036"/>
          <ac:cxnSpMkLst>
            <pc:docMk/>
            <pc:sldMk cId="545074244" sldId="285"/>
            <ac:cxnSpMk id="5" creationId="{3B5B93BD-1CD3-8BD3-5467-0FC1424C613D}"/>
          </ac:cxnSpMkLst>
        </pc:cxnChg>
      </pc:sldChg>
      <pc:sldChg chg="addSp delSp modSp mod">
        <pc:chgData name="Krzysztof Kanoniak" userId="95d478e4-6995-4870-851e-96bd1d2826d7" providerId="ADAL" clId="{733EDAA8-D0A1-4645-935F-85C3D2448123}" dt="2024-03-19T09:54:39.565" v="552" actId="20577"/>
        <pc:sldMkLst>
          <pc:docMk/>
          <pc:sldMk cId="1456482412" sldId="286"/>
        </pc:sldMkLst>
        <pc:spChg chg="add mod">
          <ac:chgData name="Krzysztof Kanoniak" userId="95d478e4-6995-4870-851e-96bd1d2826d7" providerId="ADAL" clId="{733EDAA8-D0A1-4645-935F-85C3D2448123}" dt="2024-03-19T09:54:35.846" v="549" actId="20577"/>
          <ac:spMkLst>
            <pc:docMk/>
            <pc:sldMk cId="1456482412" sldId="286"/>
            <ac:spMk id="2" creationId="{C4029531-8BF3-048E-5747-D8DF4C7C5B34}"/>
          </ac:spMkLst>
        </pc:spChg>
        <pc:spChg chg="add 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4" creationId="{EC95F448-5A44-39B0-40FD-5FA17CB0CC18}"/>
          </ac:spMkLst>
        </pc:spChg>
        <pc:spChg chg="add 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8" creationId="{BB14AA8C-E001-34C8-4DAA-0654F9E956E0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10" creationId="{B1633878-D0D4-736D-3047-F70698BF64D3}"/>
          </ac:spMkLst>
        </pc:spChg>
        <pc:spChg chg="add 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11" creationId="{E7ACCAD5-801F-CCDE-6276-261D2CC458BD}"/>
          </ac:spMkLst>
        </pc:spChg>
        <pc:spChg chg="add del mod">
          <ac:chgData name="Krzysztof Kanoniak" userId="95d478e4-6995-4870-851e-96bd1d2826d7" providerId="ADAL" clId="{733EDAA8-D0A1-4645-935F-85C3D2448123}" dt="2024-03-19T09:47:48.889" v="410" actId="478"/>
          <ac:spMkLst>
            <pc:docMk/>
            <pc:sldMk cId="1456482412" sldId="286"/>
            <ac:spMk id="13" creationId="{A51BFD3B-CCC2-00DF-6013-9689B8BFC6E3}"/>
          </ac:spMkLst>
        </pc:spChg>
        <pc:spChg chg="add mod">
          <ac:chgData name="Krzysztof Kanoniak" userId="95d478e4-6995-4870-851e-96bd1d2826d7" providerId="ADAL" clId="{733EDAA8-D0A1-4645-935F-85C3D2448123}" dt="2024-03-19T09:54:38.014" v="550" actId="20577"/>
          <ac:spMkLst>
            <pc:docMk/>
            <pc:sldMk cId="1456482412" sldId="286"/>
            <ac:spMk id="14" creationId="{7EF7D209-2B7C-3DBA-A94D-B45832F881AB}"/>
          </ac:spMkLst>
        </pc:spChg>
        <pc:spChg chg="add del mod">
          <ac:chgData name="Krzysztof Kanoniak" userId="95d478e4-6995-4870-851e-96bd1d2826d7" providerId="ADAL" clId="{733EDAA8-D0A1-4645-935F-85C3D2448123}" dt="2024-03-19T09:47:50.472" v="412" actId="478"/>
          <ac:spMkLst>
            <pc:docMk/>
            <pc:sldMk cId="1456482412" sldId="286"/>
            <ac:spMk id="15" creationId="{D5E42C3E-F632-79D1-213F-61CFD2823233}"/>
          </ac:spMkLst>
        </pc:spChg>
        <pc:spChg chg="add mod">
          <ac:chgData name="Krzysztof Kanoniak" userId="95d478e4-6995-4870-851e-96bd1d2826d7" providerId="ADAL" clId="{733EDAA8-D0A1-4645-935F-85C3D2448123}" dt="2024-03-19T09:54:38.741" v="551" actId="20577"/>
          <ac:spMkLst>
            <pc:docMk/>
            <pc:sldMk cId="1456482412" sldId="286"/>
            <ac:spMk id="16" creationId="{BA726FE8-B4AB-F795-DEEB-8BC537F9C077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18" creationId="{B5084B50-C2A1-1463-FB31-C3FAEF2FFB04}"/>
          </ac:spMkLst>
        </pc:spChg>
        <pc:spChg chg="del">
          <ac:chgData name="Krzysztof Kanoniak" userId="95d478e4-6995-4870-851e-96bd1d2826d7" providerId="ADAL" clId="{733EDAA8-D0A1-4645-935F-85C3D2448123}" dt="2024-03-19T09:44:37.678" v="375" actId="478"/>
          <ac:spMkLst>
            <pc:docMk/>
            <pc:sldMk cId="1456482412" sldId="286"/>
            <ac:spMk id="19" creationId="{0817135E-769F-6C47-1C91-7656239DBED2}"/>
          </ac:spMkLst>
        </pc:spChg>
        <pc:spChg chg="del">
          <ac:chgData name="Krzysztof Kanoniak" userId="95d478e4-6995-4870-851e-96bd1d2826d7" providerId="ADAL" clId="{733EDAA8-D0A1-4645-935F-85C3D2448123}" dt="2024-03-19T09:44:38.253" v="376" actId="478"/>
          <ac:spMkLst>
            <pc:docMk/>
            <pc:sldMk cId="1456482412" sldId="286"/>
            <ac:spMk id="20" creationId="{815499C4-A83A-C80B-893A-D1F8ED6BFAE5}"/>
          </ac:spMkLst>
        </pc:spChg>
        <pc:spChg chg="del mod">
          <ac:chgData name="Krzysztof Kanoniak" userId="95d478e4-6995-4870-851e-96bd1d2826d7" providerId="ADAL" clId="{733EDAA8-D0A1-4645-935F-85C3D2448123}" dt="2024-03-19T09:44:38.998" v="377" actId="478"/>
          <ac:spMkLst>
            <pc:docMk/>
            <pc:sldMk cId="1456482412" sldId="286"/>
            <ac:spMk id="21" creationId="{BE6A8AED-1032-A916-7D38-3D1AFFE2DE8E}"/>
          </ac:spMkLst>
        </pc:spChg>
        <pc:spChg chg="del">
          <ac:chgData name="Krzysztof Kanoniak" userId="95d478e4-6995-4870-851e-96bd1d2826d7" providerId="ADAL" clId="{733EDAA8-D0A1-4645-935F-85C3D2448123}" dt="2024-03-19T09:44:06.127" v="367" actId="478"/>
          <ac:spMkLst>
            <pc:docMk/>
            <pc:sldMk cId="1456482412" sldId="286"/>
            <ac:spMk id="22" creationId="{D37D0B46-31D2-114A-2E8B-0FA30918ECD5}"/>
          </ac:spMkLst>
        </pc:spChg>
        <pc:spChg chg="add mod">
          <ac:chgData name="Krzysztof Kanoniak" userId="95d478e4-6995-4870-851e-96bd1d2826d7" providerId="ADAL" clId="{733EDAA8-D0A1-4645-935F-85C3D2448123}" dt="2024-03-19T09:54:39.565" v="552" actId="20577"/>
          <ac:spMkLst>
            <pc:docMk/>
            <pc:sldMk cId="1456482412" sldId="286"/>
            <ac:spMk id="23" creationId="{687C0533-F6E7-B7A9-CE11-7EC142B6795D}"/>
          </ac:spMkLst>
        </pc:spChg>
        <pc:spChg chg="del">
          <ac:chgData name="Krzysztof Kanoniak" userId="95d478e4-6995-4870-851e-96bd1d2826d7" providerId="ADAL" clId="{733EDAA8-D0A1-4645-935F-85C3D2448123}" dt="2024-03-19T09:43:40.339" v="362" actId="478"/>
          <ac:spMkLst>
            <pc:docMk/>
            <pc:sldMk cId="1456482412" sldId="286"/>
            <ac:spMk id="27" creationId="{EE0543BA-51C0-B482-AF43-7B6EC77240EE}"/>
          </ac:spMkLst>
        </pc:spChg>
        <pc:spChg chg="del mod">
          <ac:chgData name="Krzysztof Kanoniak" userId="95d478e4-6995-4870-851e-96bd1d2826d7" providerId="ADAL" clId="{733EDAA8-D0A1-4645-935F-85C3D2448123}" dt="2024-03-19T09:45:19.137" v="387" actId="478"/>
          <ac:spMkLst>
            <pc:docMk/>
            <pc:sldMk cId="1456482412" sldId="286"/>
            <ac:spMk id="28" creationId="{77008AFD-7B6A-98C4-83A5-A3F2E52F0196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29" creationId="{8BF22366-EA69-5EED-C00B-BC27E094F6CD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30" creationId="{6FA9E89A-22EC-89DD-4484-512BCFDE517E}"/>
          </ac:spMkLst>
        </pc:spChg>
        <pc:spChg chg="del mod">
          <ac:chgData name="Krzysztof Kanoniak" userId="95d478e4-6995-4870-851e-96bd1d2826d7" providerId="ADAL" clId="{733EDAA8-D0A1-4645-935F-85C3D2448123}" dt="2024-03-19T09:45:20.512" v="389" actId="478"/>
          <ac:spMkLst>
            <pc:docMk/>
            <pc:sldMk cId="1456482412" sldId="286"/>
            <ac:spMk id="31" creationId="{6E63FAB7-B304-351C-A85F-399D4998D939}"/>
          </ac:spMkLst>
        </pc:spChg>
        <pc:spChg chg="del mod">
          <ac:chgData name="Krzysztof Kanoniak" userId="95d478e4-6995-4870-851e-96bd1d2826d7" providerId="ADAL" clId="{733EDAA8-D0A1-4645-935F-85C3D2448123}" dt="2024-03-19T09:45:21.847" v="391" actId="478"/>
          <ac:spMkLst>
            <pc:docMk/>
            <pc:sldMk cId="1456482412" sldId="286"/>
            <ac:spMk id="32" creationId="{F2FD4C99-6286-53E5-11B8-6159D04D317D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33" creationId="{6253BD80-2BFB-93BF-4298-AD6FBC345569}"/>
          </ac:spMkLst>
        </pc:spChg>
        <pc:spChg chg="del mod">
          <ac:chgData name="Krzysztof Kanoniak" userId="95d478e4-6995-4870-851e-96bd1d2826d7" providerId="ADAL" clId="{733EDAA8-D0A1-4645-935F-85C3D2448123}" dt="2024-03-19T09:44:08.103" v="369" actId="478"/>
          <ac:spMkLst>
            <pc:docMk/>
            <pc:sldMk cId="1456482412" sldId="286"/>
            <ac:spMk id="34" creationId="{0AA57E63-86C1-58D3-8843-91EA262C65CC}"/>
          </ac:spMkLst>
        </pc:spChg>
        <pc:spChg chg="del mod">
          <ac:chgData name="Krzysztof Kanoniak" userId="95d478e4-6995-4870-851e-96bd1d2826d7" providerId="ADAL" clId="{733EDAA8-D0A1-4645-935F-85C3D2448123}" dt="2024-03-19T09:44:10.337" v="371" actId="478"/>
          <ac:spMkLst>
            <pc:docMk/>
            <pc:sldMk cId="1456482412" sldId="286"/>
            <ac:spMk id="35" creationId="{3F899ADB-F5C0-0B29-66FF-1795EA289A20}"/>
          </ac:spMkLst>
        </pc:spChg>
        <pc:cxnChg chg="mod">
          <ac:chgData name="Krzysztof Kanoniak" userId="95d478e4-6995-4870-851e-96bd1d2826d7" providerId="ADAL" clId="{733EDAA8-D0A1-4645-935F-85C3D2448123}" dt="2024-03-19T09:49:31.340" v="512" actId="1035"/>
          <ac:cxnSpMkLst>
            <pc:docMk/>
            <pc:sldMk cId="1456482412" sldId="286"/>
            <ac:cxnSpMk id="17" creationId="{DD60E459-8160-BCC7-0D4D-2294F0382814}"/>
          </ac:cxnSpMkLst>
        </pc:cxnChg>
      </pc:sldChg>
      <pc:sldChg chg="addSp delSp modSp mod">
        <pc:chgData name="Krzysztof Kanoniak" userId="95d478e4-6995-4870-851e-96bd1d2826d7" providerId="ADAL" clId="{733EDAA8-D0A1-4645-935F-85C3D2448123}" dt="2024-03-19T09:51:39.841" v="539" actId="1076"/>
        <pc:sldMkLst>
          <pc:docMk/>
          <pc:sldMk cId="2718325146" sldId="287"/>
        </pc:sldMkLst>
        <pc:spChg chg="mod">
          <ac:chgData name="Krzysztof Kanoniak" userId="95d478e4-6995-4870-851e-96bd1d2826d7" providerId="ADAL" clId="{733EDAA8-D0A1-4645-935F-85C3D2448123}" dt="2024-03-19T09:51:32.705" v="537" actId="1076"/>
          <ac:spMkLst>
            <pc:docMk/>
            <pc:sldMk cId="2718325146" sldId="287"/>
            <ac:spMk id="2" creationId="{68052BCB-7B76-B016-3AA5-AF6890F1ABF2}"/>
          </ac:spMkLst>
        </pc:spChg>
        <pc:spChg chg="mod">
          <ac:chgData name="Krzysztof Kanoniak" userId="95d478e4-6995-4870-851e-96bd1d2826d7" providerId="ADAL" clId="{733EDAA8-D0A1-4645-935F-85C3D2448123}" dt="2024-03-19T09:51:35.970" v="538" actId="1076"/>
          <ac:spMkLst>
            <pc:docMk/>
            <pc:sldMk cId="2718325146" sldId="287"/>
            <ac:spMk id="4" creationId="{F8E6ECFA-6C17-E494-0A89-95A4A99B58A1}"/>
          </ac:spMkLst>
        </pc:spChg>
        <pc:spChg chg="mod">
          <ac:chgData name="Krzysztof Kanoniak" userId="95d478e4-6995-4870-851e-96bd1d2826d7" providerId="ADAL" clId="{733EDAA8-D0A1-4645-935F-85C3D2448123}" dt="2024-03-19T09:51:39.841" v="539" actId="1076"/>
          <ac:spMkLst>
            <pc:docMk/>
            <pc:sldMk cId="2718325146" sldId="287"/>
            <ac:spMk id="8" creationId="{35BDDBD8-2FAE-6B1E-5507-196C9C9BC3AC}"/>
          </ac:spMkLst>
        </pc:spChg>
        <pc:spChg chg="del mod">
          <ac:chgData name="Krzysztof Kanoniak" userId="95d478e4-6995-4870-851e-96bd1d2826d7" providerId="ADAL" clId="{733EDAA8-D0A1-4645-935F-85C3D2448123}" dt="2024-03-19T09:50:33.210" v="532" actId="478"/>
          <ac:spMkLst>
            <pc:docMk/>
            <pc:sldMk cId="2718325146" sldId="287"/>
            <ac:spMk id="10" creationId="{B1633878-D0D4-736D-3047-F70698BF64D3}"/>
          </ac:spMkLst>
        </pc:spChg>
        <pc:spChg chg="add mod">
          <ac:chgData name="Krzysztof Kanoniak" userId="95d478e4-6995-4870-851e-96bd1d2826d7" providerId="ADAL" clId="{733EDAA8-D0A1-4645-935F-85C3D2448123}" dt="2024-03-19T09:51:10.921" v="536" actId="20577"/>
          <ac:spMkLst>
            <pc:docMk/>
            <pc:sldMk cId="2718325146" sldId="287"/>
            <ac:spMk id="11" creationId="{BCB56945-DEDB-5E1C-6241-475015258D81}"/>
          </ac:spMkLst>
        </pc:spChg>
        <pc:spChg chg="add mod">
          <ac:chgData name="Krzysztof Kanoniak" userId="95d478e4-6995-4870-851e-96bd1d2826d7" providerId="ADAL" clId="{733EDAA8-D0A1-4645-935F-85C3D2448123}" dt="2024-03-19T09:50:24.340" v="528" actId="1076"/>
          <ac:spMkLst>
            <pc:docMk/>
            <pc:sldMk cId="2718325146" sldId="287"/>
            <ac:spMk id="13" creationId="{9B5D5720-E477-B837-3945-19038AED486F}"/>
          </ac:spMkLst>
        </pc:spChg>
        <pc:spChg chg="add mod">
          <ac:chgData name="Krzysztof Kanoniak" userId="95d478e4-6995-4870-851e-96bd1d2826d7" providerId="ADAL" clId="{733EDAA8-D0A1-4645-935F-85C3D2448123}" dt="2024-03-19T09:50:45.640" v="533" actId="1076"/>
          <ac:spMkLst>
            <pc:docMk/>
            <pc:sldMk cId="2718325146" sldId="287"/>
            <ac:spMk id="14" creationId="{E6FCE9D5-6455-CC00-2081-181E5F3F3B09}"/>
          </ac:spMkLst>
        </pc:spChg>
        <pc:spChg chg="mod">
          <ac:chgData name="Krzysztof Kanoniak" userId="95d478e4-6995-4870-851e-96bd1d2826d7" providerId="ADAL" clId="{733EDAA8-D0A1-4645-935F-85C3D2448123}" dt="2024-03-19T09:51:32.705" v="537" actId="1076"/>
          <ac:spMkLst>
            <pc:docMk/>
            <pc:sldMk cId="2718325146" sldId="287"/>
            <ac:spMk id="18" creationId="{B5084B50-C2A1-1463-FB31-C3FAEF2FFB04}"/>
          </ac:spMkLst>
        </pc:spChg>
        <pc:spChg chg="mod">
          <ac:chgData name="Krzysztof Kanoniak" userId="95d478e4-6995-4870-851e-96bd1d2826d7" providerId="ADAL" clId="{733EDAA8-D0A1-4645-935F-85C3D2448123}" dt="2024-03-19T09:51:35.970" v="538" actId="1076"/>
          <ac:spMkLst>
            <pc:docMk/>
            <pc:sldMk cId="2718325146" sldId="287"/>
            <ac:spMk id="20" creationId="{815499C4-A83A-C80B-893A-D1F8ED6BFAE5}"/>
          </ac:spMkLst>
        </pc:spChg>
        <pc:spChg chg="mod">
          <ac:chgData name="Krzysztof Kanoniak" userId="95d478e4-6995-4870-851e-96bd1d2826d7" providerId="ADAL" clId="{733EDAA8-D0A1-4645-935F-85C3D2448123}" dt="2024-03-19T09:51:39.841" v="539" actId="1076"/>
          <ac:spMkLst>
            <pc:docMk/>
            <pc:sldMk cId="2718325146" sldId="287"/>
            <ac:spMk id="21" creationId="{BE6A8AED-1032-A916-7D38-3D1AFFE2DE8E}"/>
          </ac:spMkLst>
        </pc:spChg>
        <pc:spChg chg="del mod">
          <ac:chgData name="Krzysztof Kanoniak" userId="95d478e4-6995-4870-851e-96bd1d2826d7" providerId="ADAL" clId="{733EDAA8-D0A1-4645-935F-85C3D2448123}" dt="2024-03-19T09:49:49.815" v="516" actId="478"/>
          <ac:spMkLst>
            <pc:docMk/>
            <pc:sldMk cId="2718325146" sldId="287"/>
            <ac:spMk id="24" creationId="{B3466B76-C193-89D7-9CD5-1B997E2B859C}"/>
          </ac:spMkLst>
        </pc:spChg>
        <pc:spChg chg="del mod">
          <ac:chgData name="Krzysztof Kanoniak" userId="95d478e4-6995-4870-851e-96bd1d2826d7" providerId="ADAL" clId="{733EDAA8-D0A1-4645-935F-85C3D2448123}" dt="2024-03-19T09:50:17.313" v="527" actId="478"/>
          <ac:spMkLst>
            <pc:docMk/>
            <pc:sldMk cId="2718325146" sldId="287"/>
            <ac:spMk id="25" creationId="{9EAFDD33-CE1B-DD23-2310-FB87CFBA758C}"/>
          </ac:spMkLst>
        </pc:spChg>
      </pc:sldChg>
      <pc:sldChg chg="modSp mod">
        <pc:chgData name="Krzysztof Kanoniak" userId="95d478e4-6995-4870-851e-96bd1d2826d7" providerId="ADAL" clId="{733EDAA8-D0A1-4645-935F-85C3D2448123}" dt="2024-03-19T10:34:27.600" v="1320" actId="113"/>
        <pc:sldMkLst>
          <pc:docMk/>
          <pc:sldMk cId="482013877" sldId="288"/>
        </pc:sldMkLst>
        <pc:spChg chg="mod">
          <ac:chgData name="Krzysztof Kanoniak" userId="95d478e4-6995-4870-851e-96bd1d2826d7" providerId="ADAL" clId="{733EDAA8-D0A1-4645-935F-85C3D2448123}" dt="2024-03-19T10:34:27.600" v="1320" actId="113"/>
          <ac:spMkLst>
            <pc:docMk/>
            <pc:sldMk cId="482013877" sldId="288"/>
            <ac:spMk id="10" creationId="{B1633878-D0D4-736D-3047-F70698BF64D3}"/>
          </ac:spMkLst>
        </pc:spChg>
      </pc:sldChg>
      <pc:sldChg chg="addSp delSp modSp add mod ord">
        <pc:chgData name="Krzysztof Kanoniak" userId="95d478e4-6995-4870-851e-96bd1d2826d7" providerId="ADAL" clId="{733EDAA8-D0A1-4645-935F-85C3D2448123}" dt="2024-03-19T09:39:02.043" v="313" actId="1076"/>
        <pc:sldMkLst>
          <pc:docMk/>
          <pc:sldMk cId="2615537160" sldId="289"/>
        </pc:sldMkLst>
        <pc:spChg chg="del mod">
          <ac:chgData name="Krzysztof Kanoniak" userId="95d478e4-6995-4870-851e-96bd1d2826d7" providerId="ADAL" clId="{733EDAA8-D0A1-4645-935F-85C3D2448123}" dt="2024-03-19T09:32:47.497" v="190" actId="478"/>
          <ac:spMkLst>
            <pc:docMk/>
            <pc:sldMk cId="2615537160" sldId="289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09:33:56.643" v="199" actId="478"/>
          <ac:spMkLst>
            <pc:docMk/>
            <pc:sldMk cId="2615537160" sldId="289"/>
            <ac:spMk id="10" creationId="{B1633878-D0D4-736D-3047-F70698BF64D3}"/>
          </ac:spMkLst>
        </pc:spChg>
        <pc:spChg chg="del">
          <ac:chgData name="Krzysztof Kanoniak" userId="95d478e4-6995-4870-851e-96bd1d2826d7" providerId="ADAL" clId="{733EDAA8-D0A1-4645-935F-85C3D2448123}" dt="2024-03-19T09:36:37.085" v="267" actId="478"/>
          <ac:spMkLst>
            <pc:docMk/>
            <pc:sldMk cId="2615537160" sldId="289"/>
            <ac:spMk id="11" creationId="{2C93BFE0-F964-A226-A549-5C5FFAD0C9DC}"/>
          </ac:spMkLst>
        </pc:spChg>
        <pc:spChg chg="mod">
          <ac:chgData name="Krzysztof Kanoniak" userId="95d478e4-6995-4870-851e-96bd1d2826d7" providerId="ADAL" clId="{733EDAA8-D0A1-4645-935F-85C3D2448123}" dt="2024-03-19T09:36:57.661" v="271" actId="6549"/>
          <ac:spMkLst>
            <pc:docMk/>
            <pc:sldMk cId="2615537160" sldId="289"/>
            <ac:spMk id="12" creationId="{31438E36-EB23-3D4A-5D54-E031F839371B}"/>
          </ac:spMkLst>
        </pc:spChg>
        <pc:spChg chg="add mod">
          <ac:chgData name="Krzysztof Kanoniak" userId="95d478e4-6995-4870-851e-96bd1d2826d7" providerId="ADAL" clId="{733EDAA8-D0A1-4645-935F-85C3D2448123}" dt="2024-03-19T09:37:46.328" v="300" actId="1036"/>
          <ac:spMkLst>
            <pc:docMk/>
            <pc:sldMk cId="2615537160" sldId="289"/>
            <ac:spMk id="14" creationId="{ED8232A6-91B6-F76C-4ED9-37C5F566192D}"/>
          </ac:spMkLst>
        </pc:spChg>
        <pc:spChg chg="add mod">
          <ac:chgData name="Krzysztof Kanoniak" userId="95d478e4-6995-4870-851e-96bd1d2826d7" providerId="ADAL" clId="{733EDAA8-D0A1-4645-935F-85C3D2448123}" dt="2024-03-19T09:37:46.328" v="300" actId="1036"/>
          <ac:spMkLst>
            <pc:docMk/>
            <pc:sldMk cId="2615537160" sldId="289"/>
            <ac:spMk id="15" creationId="{23BEF2CC-2C1B-C001-C5AB-47A0DDCE2F32}"/>
          </ac:spMkLst>
        </pc:spChg>
        <pc:spChg chg="mod">
          <ac:chgData name="Krzysztof Kanoniak" userId="95d478e4-6995-4870-851e-96bd1d2826d7" providerId="ADAL" clId="{733EDAA8-D0A1-4645-935F-85C3D2448123}" dt="2024-03-19T09:37:13.289" v="275" actId="207"/>
          <ac:spMkLst>
            <pc:docMk/>
            <pc:sldMk cId="2615537160" sldId="289"/>
            <ac:spMk id="20" creationId="{C17740B9-87F1-07A9-182E-3DBBB499E713}"/>
          </ac:spMkLst>
        </pc:spChg>
        <pc:grpChg chg="del">
          <ac:chgData name="Krzysztof Kanoniak" userId="95d478e4-6995-4870-851e-96bd1d2826d7" providerId="ADAL" clId="{733EDAA8-D0A1-4645-935F-85C3D2448123}" dt="2024-03-19T09:37:00.621" v="272" actId="478"/>
          <ac:grpSpMkLst>
            <pc:docMk/>
            <pc:sldMk cId="2615537160" sldId="289"/>
            <ac:grpSpMk id="13" creationId="{A16BCB93-5722-E6A8-2063-A6D50C3C22AC}"/>
          </ac:grpSpMkLst>
        </pc:grpChg>
        <pc:grpChg chg="add mod">
          <ac:chgData name="Krzysztof Kanoniak" userId="95d478e4-6995-4870-851e-96bd1d2826d7" providerId="ADAL" clId="{733EDAA8-D0A1-4645-935F-85C3D2448123}" dt="2024-03-19T09:37:02.139" v="273"/>
          <ac:grpSpMkLst>
            <pc:docMk/>
            <pc:sldMk cId="2615537160" sldId="289"/>
            <ac:grpSpMk id="17" creationId="{32B0D03F-6332-05D7-ED15-2A11867904EC}"/>
          </ac:grpSpMkLst>
        </pc:grpChg>
        <pc:picChg chg="add del mod">
          <ac:chgData name="Krzysztof Kanoniak" userId="95d478e4-6995-4870-851e-96bd1d2826d7" providerId="ADAL" clId="{733EDAA8-D0A1-4645-935F-85C3D2448123}" dt="2024-03-19T09:38:32.204" v="306" actId="478"/>
          <ac:picMkLst>
            <pc:docMk/>
            <pc:sldMk cId="2615537160" sldId="289"/>
            <ac:picMk id="4" creationId="{7A27B43C-B10B-5082-D2B3-A3F97D6BDD90}"/>
          </ac:picMkLst>
        </pc:picChg>
        <pc:picChg chg="del">
          <ac:chgData name="Krzysztof Kanoniak" userId="95d478e4-6995-4870-851e-96bd1d2826d7" providerId="ADAL" clId="{733EDAA8-D0A1-4645-935F-85C3D2448123}" dt="2024-03-19T09:33:54.177" v="196" actId="478"/>
          <ac:picMkLst>
            <pc:docMk/>
            <pc:sldMk cId="2615537160" sldId="289"/>
            <ac:picMk id="9" creationId="{8F67BF19-E808-CBE3-3313-C7693FE4C008}"/>
          </ac:picMkLst>
        </pc:picChg>
        <pc:picChg chg="add del mod">
          <ac:chgData name="Krzysztof Kanoniak" userId="95d478e4-6995-4870-851e-96bd1d2826d7" providerId="ADAL" clId="{733EDAA8-D0A1-4645-935F-85C3D2448123}" dt="2024-03-19T09:36:48.114" v="269" actId="478"/>
          <ac:picMkLst>
            <pc:docMk/>
            <pc:sldMk cId="2615537160" sldId="289"/>
            <ac:picMk id="16" creationId="{E05CB556-DB58-A704-3125-C57948D2A130}"/>
          </ac:picMkLst>
        </pc:picChg>
        <pc:picChg chg="mod">
          <ac:chgData name="Krzysztof Kanoniak" userId="95d478e4-6995-4870-851e-96bd1d2826d7" providerId="ADAL" clId="{733EDAA8-D0A1-4645-935F-85C3D2448123}" dt="2024-03-19T09:37:09.232" v="274" actId="207"/>
          <ac:picMkLst>
            <pc:docMk/>
            <pc:sldMk cId="2615537160" sldId="289"/>
            <ac:picMk id="19" creationId="{A86ADB63-6985-B69E-3CA9-EC2F7330D4FD}"/>
          </ac:picMkLst>
        </pc:picChg>
        <pc:picChg chg="add del mod">
          <ac:chgData name="Krzysztof Kanoniak" userId="95d478e4-6995-4870-851e-96bd1d2826d7" providerId="ADAL" clId="{733EDAA8-D0A1-4645-935F-85C3D2448123}" dt="2024-03-19T09:38:31.495" v="305" actId="478"/>
          <ac:picMkLst>
            <pc:docMk/>
            <pc:sldMk cId="2615537160" sldId="289"/>
            <ac:picMk id="22" creationId="{8AAEBCEE-6237-9620-4B2F-461201163BC9}"/>
          </ac:picMkLst>
        </pc:picChg>
        <pc:picChg chg="add mod">
          <ac:chgData name="Krzysztof Kanoniak" userId="95d478e4-6995-4870-851e-96bd1d2826d7" providerId="ADAL" clId="{733EDAA8-D0A1-4645-935F-85C3D2448123}" dt="2024-03-19T09:39:02.043" v="313" actId="1076"/>
          <ac:picMkLst>
            <pc:docMk/>
            <pc:sldMk cId="2615537160" sldId="289"/>
            <ac:picMk id="24" creationId="{B94B013A-CCE1-D80B-40EE-364BEA2E2834}"/>
          </ac:picMkLst>
        </pc:picChg>
        <pc:cxnChg chg="del">
          <ac:chgData name="Krzysztof Kanoniak" userId="95d478e4-6995-4870-851e-96bd1d2826d7" providerId="ADAL" clId="{733EDAA8-D0A1-4645-935F-85C3D2448123}" dt="2024-03-19T09:33:57.354" v="200" actId="478"/>
          <ac:cxnSpMkLst>
            <pc:docMk/>
            <pc:sldMk cId="2615537160" sldId="289"/>
            <ac:cxnSpMk id="5" creationId="{3B5B93BD-1CD3-8BD3-5467-0FC1424C613D}"/>
          </ac:cxnSpMkLst>
        </pc:cxnChg>
        <pc:cxnChg chg="add mod">
          <ac:chgData name="Krzysztof Kanoniak" userId="95d478e4-6995-4870-851e-96bd1d2826d7" providerId="ADAL" clId="{733EDAA8-D0A1-4645-935F-85C3D2448123}" dt="2024-03-19T09:37:46.328" v="300" actId="1036"/>
          <ac:cxnSpMkLst>
            <pc:docMk/>
            <pc:sldMk cId="2615537160" sldId="289"/>
            <ac:cxnSpMk id="8" creationId="{542F06B7-8E87-A935-08C9-9A29FFC869B9}"/>
          </ac:cxnSpMkLst>
        </pc:cxnChg>
        <pc:cxnChg chg="mod">
          <ac:chgData name="Krzysztof Kanoniak" userId="95d478e4-6995-4870-851e-96bd1d2826d7" providerId="ADAL" clId="{733EDAA8-D0A1-4645-935F-85C3D2448123}" dt="2024-03-19T09:37:19.201" v="276" actId="208"/>
          <ac:cxnSpMkLst>
            <pc:docMk/>
            <pc:sldMk cId="2615537160" sldId="289"/>
            <ac:cxnSpMk id="18" creationId="{D7E45766-050D-E326-3A8A-326D7D696A21}"/>
          </ac:cxnSpMkLst>
        </pc:cxnChg>
      </pc:sldChg>
      <pc:sldChg chg="addSp delSp modSp add mod setBg">
        <pc:chgData name="Krzysztof Kanoniak" userId="95d478e4-6995-4870-851e-96bd1d2826d7" providerId="ADAL" clId="{733EDAA8-D0A1-4645-935F-85C3D2448123}" dt="2024-03-19T10:00:28.623" v="619" actId="20577"/>
        <pc:sldMkLst>
          <pc:docMk/>
          <pc:sldMk cId="2741742770" sldId="290"/>
        </pc:sldMkLst>
        <pc:spChg chg="add del mod">
          <ac:chgData name="Krzysztof Kanoniak" userId="95d478e4-6995-4870-851e-96bd1d2826d7" providerId="ADAL" clId="{733EDAA8-D0A1-4645-935F-85C3D2448123}" dt="2024-03-19T09:52:37.359" v="542" actId="478"/>
          <ac:spMkLst>
            <pc:docMk/>
            <pc:sldMk cId="2741742770" sldId="290"/>
            <ac:spMk id="2" creationId="{FF6291FB-47ED-0BAB-3911-8CBE06802014}"/>
          </ac:spMkLst>
        </pc:spChg>
        <pc:spChg chg="mod">
          <ac:chgData name="Krzysztof Kanoniak" userId="95d478e4-6995-4870-851e-96bd1d2826d7" providerId="ADAL" clId="{733EDAA8-D0A1-4645-935F-85C3D2448123}" dt="2024-03-19T10:00:28.623" v="619" actId="20577"/>
          <ac:spMkLst>
            <pc:docMk/>
            <pc:sldMk cId="2741742770" sldId="290"/>
            <ac:spMk id="14" creationId="{ED8232A6-91B6-F76C-4ED9-37C5F566192D}"/>
          </ac:spMkLst>
        </pc:spChg>
        <pc:spChg chg="mod">
          <ac:chgData name="Krzysztof Kanoniak" userId="95d478e4-6995-4870-851e-96bd1d2826d7" providerId="ADAL" clId="{733EDAA8-D0A1-4645-935F-85C3D2448123}" dt="2024-03-19T10:00:04.390" v="617" actId="207"/>
          <ac:spMkLst>
            <pc:docMk/>
            <pc:sldMk cId="2741742770" sldId="290"/>
            <ac:spMk id="15" creationId="{23BEF2CC-2C1B-C001-C5AB-47A0DDCE2F32}"/>
          </ac:spMkLst>
        </pc:spChg>
        <pc:cxnChg chg="mod">
          <ac:chgData name="Krzysztof Kanoniak" userId="95d478e4-6995-4870-851e-96bd1d2826d7" providerId="ADAL" clId="{733EDAA8-D0A1-4645-935F-85C3D2448123}" dt="2024-03-19T09:59:50.627" v="615" actId="692"/>
          <ac:cxnSpMkLst>
            <pc:docMk/>
            <pc:sldMk cId="2741742770" sldId="290"/>
            <ac:cxnSpMk id="8" creationId="{542F06B7-8E87-A935-08C9-9A29FFC869B9}"/>
          </ac:cxnSpMkLst>
        </pc:cxnChg>
      </pc:sldChg>
      <pc:sldChg chg="addSp delSp modSp add mod">
        <pc:chgData name="Krzysztof Kanoniak" userId="95d478e4-6995-4870-851e-96bd1d2826d7" providerId="ADAL" clId="{733EDAA8-D0A1-4645-935F-85C3D2448123}" dt="2024-03-19T09:58:28.285" v="612" actId="14100"/>
        <pc:sldMkLst>
          <pc:docMk/>
          <pc:sldMk cId="1597868863" sldId="291"/>
        </pc:sldMkLst>
        <pc:spChg chg="add del mod">
          <ac:chgData name="Krzysztof Kanoniak" userId="95d478e4-6995-4870-851e-96bd1d2826d7" providerId="ADAL" clId="{733EDAA8-D0A1-4645-935F-85C3D2448123}" dt="2024-03-19T09:57:53.720" v="601" actId="478"/>
          <ac:spMkLst>
            <pc:docMk/>
            <pc:sldMk cId="1597868863" sldId="291"/>
            <ac:spMk id="4" creationId="{0EB3E3D7-0224-45EF-74EF-15A5862504FE}"/>
          </ac:spMkLst>
        </pc:spChg>
        <pc:spChg chg="mod">
          <ac:chgData name="Krzysztof Kanoniak" userId="95d478e4-6995-4870-851e-96bd1d2826d7" providerId="ADAL" clId="{733EDAA8-D0A1-4645-935F-85C3D2448123}" dt="2024-03-19T09:57:07.086" v="589" actId="20577"/>
          <ac:spMkLst>
            <pc:docMk/>
            <pc:sldMk cId="1597868863" sldId="291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19T09:58:07.419" v="605"/>
          <ac:spMkLst>
            <pc:docMk/>
            <pc:sldMk cId="1597868863" sldId="291"/>
            <ac:spMk id="8" creationId="{2BA0EE72-92DD-30D1-3413-CCE394DE7AA2}"/>
          </ac:spMkLst>
        </pc:spChg>
        <pc:graphicFrameChg chg="mod modGraphic">
          <ac:chgData name="Krzysztof Kanoniak" userId="95d478e4-6995-4870-851e-96bd1d2826d7" providerId="ADAL" clId="{733EDAA8-D0A1-4645-935F-85C3D2448123}" dt="2024-03-19T09:58:28.285" v="612" actId="14100"/>
          <ac:graphicFrameMkLst>
            <pc:docMk/>
            <pc:sldMk cId="1597868863" sldId="291"/>
            <ac:graphicFrameMk id="2" creationId="{46E62F86-9517-3F5F-4974-D1B4A96C8C9D}"/>
          </ac:graphicFrameMkLst>
        </pc:graphicFrameChg>
      </pc:sldChg>
      <pc:sldChg chg="addSp delSp modSp add mod ord">
        <pc:chgData name="Krzysztof Kanoniak" userId="95d478e4-6995-4870-851e-96bd1d2826d7" providerId="ADAL" clId="{733EDAA8-D0A1-4645-935F-85C3D2448123}" dt="2024-03-20T08:25:54.789" v="2064" actId="20577"/>
        <pc:sldMkLst>
          <pc:docMk/>
          <pc:sldMk cId="4184023679" sldId="292"/>
        </pc:sldMkLst>
        <pc:spChg chg="mod">
          <ac:chgData name="Krzysztof Kanoniak" userId="95d478e4-6995-4870-851e-96bd1d2826d7" providerId="ADAL" clId="{733EDAA8-D0A1-4645-935F-85C3D2448123}" dt="2024-03-19T10:17:27.665" v="894" actId="20577"/>
          <ac:spMkLst>
            <pc:docMk/>
            <pc:sldMk cId="4184023679" sldId="292"/>
            <ac:spMk id="2" creationId="{5622B0BD-7FB9-B3F3-4BF1-E9560FD7F4B9}"/>
          </ac:spMkLst>
        </pc:spChg>
        <pc:spChg chg="del mod">
          <ac:chgData name="Krzysztof Kanoniak" userId="95d478e4-6995-4870-851e-96bd1d2826d7" providerId="ADAL" clId="{733EDAA8-D0A1-4645-935F-85C3D2448123}" dt="2024-03-19T10:07:19.540" v="639" actId="478"/>
          <ac:spMkLst>
            <pc:docMk/>
            <pc:sldMk cId="4184023679" sldId="292"/>
            <ac:spMk id="4" creationId="{213AB8E7-F59B-C790-CEBC-953F6B7719B8}"/>
          </ac:spMkLst>
        </pc:spChg>
        <pc:spChg chg="mod">
          <ac:chgData name="Krzysztof Kanoniak" userId="95d478e4-6995-4870-851e-96bd1d2826d7" providerId="ADAL" clId="{733EDAA8-D0A1-4645-935F-85C3D2448123}" dt="2024-03-20T08:25:54.789" v="2064" actId="20577"/>
          <ac:spMkLst>
            <pc:docMk/>
            <pc:sldMk cId="4184023679" sldId="292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10:07:21.014" v="641" actId="478"/>
          <ac:spMkLst>
            <pc:docMk/>
            <pc:sldMk cId="4184023679" sldId="292"/>
            <ac:spMk id="8" creationId="{0799E119-A66C-766F-4721-15F8DB126783}"/>
          </ac:spMkLst>
        </pc:spChg>
        <pc:spChg chg="add mod">
          <ac:chgData name="Krzysztof Kanoniak" userId="95d478e4-6995-4870-851e-96bd1d2826d7" providerId="ADAL" clId="{733EDAA8-D0A1-4645-935F-85C3D2448123}" dt="2024-03-19T10:17:26.043" v="893" actId="20577"/>
          <ac:spMkLst>
            <pc:docMk/>
            <pc:sldMk cId="4184023679" sldId="292"/>
            <ac:spMk id="20" creationId="{5FF7F605-68F3-919F-6FC3-7AB4C1D62FF6}"/>
          </ac:spMkLst>
        </pc:spChg>
        <pc:spChg chg="add mod">
          <ac:chgData name="Krzysztof Kanoniak" userId="95d478e4-6995-4870-851e-96bd1d2826d7" providerId="ADAL" clId="{733EDAA8-D0A1-4645-935F-85C3D2448123}" dt="2024-03-19T10:17:29.971" v="895" actId="20577"/>
          <ac:spMkLst>
            <pc:docMk/>
            <pc:sldMk cId="4184023679" sldId="292"/>
            <ac:spMk id="21" creationId="{C45BA157-70C0-F67B-1607-179F4E8F1820}"/>
          </ac:spMkLst>
        </pc:spChg>
        <pc:picChg chg="add mod">
          <ac:chgData name="Krzysztof Kanoniak" userId="95d478e4-6995-4870-851e-96bd1d2826d7" providerId="ADAL" clId="{733EDAA8-D0A1-4645-935F-85C3D2448123}" dt="2024-03-19T10:10:01.727" v="674" actId="1076"/>
          <ac:picMkLst>
            <pc:docMk/>
            <pc:sldMk cId="4184023679" sldId="292"/>
            <ac:picMk id="11" creationId="{D3D7831E-C308-672B-570A-4F4C943B126A}"/>
          </ac:picMkLst>
        </pc:picChg>
        <pc:picChg chg="add mod">
          <ac:chgData name="Krzysztof Kanoniak" userId="95d478e4-6995-4870-851e-96bd1d2826d7" providerId="ADAL" clId="{733EDAA8-D0A1-4645-935F-85C3D2448123}" dt="2024-03-19T10:09:34.147" v="670" actId="207"/>
          <ac:picMkLst>
            <pc:docMk/>
            <pc:sldMk cId="4184023679" sldId="292"/>
            <ac:picMk id="14" creationId="{53429164-6109-D5C2-A71F-C3B8E1F82CC8}"/>
          </ac:picMkLst>
        </pc:picChg>
        <pc:picChg chg="add mod">
          <ac:chgData name="Krzysztof Kanoniak" userId="95d478e4-6995-4870-851e-96bd1d2826d7" providerId="ADAL" clId="{733EDAA8-D0A1-4645-935F-85C3D2448123}" dt="2024-03-19T10:08:10.274" v="654" actId="1076"/>
          <ac:picMkLst>
            <pc:docMk/>
            <pc:sldMk cId="4184023679" sldId="292"/>
            <ac:picMk id="15" creationId="{CAA87822-E078-5E15-3A92-B89D5A1BF0E9}"/>
          </ac:picMkLst>
        </pc:picChg>
        <pc:picChg chg="del">
          <ac:chgData name="Krzysztof Kanoniak" userId="95d478e4-6995-4870-851e-96bd1d2826d7" providerId="ADAL" clId="{733EDAA8-D0A1-4645-935F-85C3D2448123}" dt="2024-03-19T10:02:56.376" v="622" actId="478"/>
          <ac:picMkLst>
            <pc:docMk/>
            <pc:sldMk cId="4184023679" sldId="292"/>
            <ac:picMk id="16" creationId="{9DE68A01-1F2D-0098-7CF1-8B763AC7501B}"/>
          </ac:picMkLst>
        </pc:picChg>
        <pc:picChg chg="del">
          <ac:chgData name="Krzysztof Kanoniak" userId="95d478e4-6995-4870-851e-96bd1d2826d7" providerId="ADAL" clId="{733EDAA8-D0A1-4645-935F-85C3D2448123}" dt="2024-03-19T10:02:56.706" v="623" actId="478"/>
          <ac:picMkLst>
            <pc:docMk/>
            <pc:sldMk cId="4184023679" sldId="292"/>
            <ac:picMk id="17" creationId="{35C99167-D8B7-79D5-7574-D42F9C5C99A2}"/>
          </ac:picMkLst>
        </pc:picChg>
        <pc:picChg chg="del">
          <ac:chgData name="Krzysztof Kanoniak" userId="95d478e4-6995-4870-851e-96bd1d2826d7" providerId="ADAL" clId="{733EDAA8-D0A1-4645-935F-85C3D2448123}" dt="2024-03-19T10:02:57.170" v="624" actId="478"/>
          <ac:picMkLst>
            <pc:docMk/>
            <pc:sldMk cId="4184023679" sldId="292"/>
            <ac:picMk id="18" creationId="{7C6214C0-96E4-C52E-DE46-C5F9CD4E4480}"/>
          </ac:picMkLst>
        </pc:picChg>
        <pc:picChg chg="add mod">
          <ac:chgData name="Krzysztof Kanoniak" userId="95d478e4-6995-4870-851e-96bd1d2826d7" providerId="ADAL" clId="{733EDAA8-D0A1-4645-935F-85C3D2448123}" dt="2024-03-19T10:08:16.738" v="655" actId="1076"/>
          <ac:picMkLst>
            <pc:docMk/>
            <pc:sldMk cId="4184023679" sldId="292"/>
            <ac:picMk id="19" creationId="{8C536485-FF1C-140E-24A3-0AC5AD8C2691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20T08:26:00.510" v="2066" actId="20577"/>
        <pc:sldMkLst>
          <pc:docMk/>
          <pc:sldMk cId="2640349460" sldId="293"/>
        </pc:sldMkLst>
        <pc:spChg chg="del mod">
          <ac:chgData name="Krzysztof Kanoniak" userId="95d478e4-6995-4870-851e-96bd1d2826d7" providerId="ADAL" clId="{733EDAA8-D0A1-4645-935F-85C3D2448123}" dt="2024-03-19T10:13:05.024" v="741" actId="478"/>
          <ac:spMkLst>
            <pc:docMk/>
            <pc:sldMk cId="2640349460" sldId="293"/>
            <ac:spMk id="2" creationId="{5622B0BD-7FB9-B3F3-4BF1-E9560FD7F4B9}"/>
          </ac:spMkLst>
        </pc:spChg>
        <pc:spChg chg="add del mod">
          <ac:chgData name="Krzysztof Kanoniak" userId="95d478e4-6995-4870-851e-96bd1d2826d7" providerId="ADAL" clId="{733EDAA8-D0A1-4645-935F-85C3D2448123}" dt="2024-03-19T10:12:59.074" v="737" actId="478"/>
          <ac:spMkLst>
            <pc:docMk/>
            <pc:sldMk cId="2640349460" sldId="293"/>
            <ac:spMk id="4" creationId="{E47BCD2E-4D6D-5DB8-1350-843ED6288A90}"/>
          </ac:spMkLst>
        </pc:spChg>
        <pc:spChg chg="mod">
          <ac:chgData name="Krzysztof Kanoniak" userId="95d478e4-6995-4870-851e-96bd1d2826d7" providerId="ADAL" clId="{733EDAA8-D0A1-4645-935F-85C3D2448123}" dt="2024-03-20T08:26:00.510" v="2066" actId="20577"/>
          <ac:spMkLst>
            <pc:docMk/>
            <pc:sldMk cId="2640349460" sldId="293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8" creationId="{6DAEA401-8951-7F05-F4BE-58D5B32289DA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0" creationId="{CC43A8FD-345E-8E5F-24CC-5E6710896F4E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3" creationId="{73C63502-B150-EBA8-E05D-7012A784D508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6" creationId="{47272F14-5D6C-4F34-0316-B8F9AE88BCFA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7" creationId="{406DE78F-B2D3-9358-58EA-8CE22E6A5561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8" creationId="{FB9696D4-9428-BFD9-96F5-5DC0036DAFB1}"/>
          </ac:spMkLst>
        </pc:spChg>
        <pc:spChg chg="del mod">
          <ac:chgData name="Krzysztof Kanoniak" userId="95d478e4-6995-4870-851e-96bd1d2826d7" providerId="ADAL" clId="{733EDAA8-D0A1-4645-935F-85C3D2448123}" dt="2024-03-19T10:12:57.086" v="734" actId="478"/>
          <ac:spMkLst>
            <pc:docMk/>
            <pc:sldMk cId="2640349460" sldId="293"/>
            <ac:spMk id="20" creationId="{5FF7F605-68F3-919F-6FC3-7AB4C1D62FF6}"/>
          </ac:spMkLst>
        </pc:spChg>
        <pc:spChg chg="del mod">
          <ac:chgData name="Krzysztof Kanoniak" userId="95d478e4-6995-4870-851e-96bd1d2826d7" providerId="ADAL" clId="{733EDAA8-D0A1-4645-935F-85C3D2448123}" dt="2024-03-19T10:12:17.277" v="721" actId="478"/>
          <ac:spMkLst>
            <pc:docMk/>
            <pc:sldMk cId="2640349460" sldId="293"/>
            <ac:spMk id="21" creationId="{C45BA157-70C0-F67B-1607-179F4E8F1820}"/>
          </ac:spMkLst>
        </pc:spChg>
        <pc:spChg chg="add mod">
          <ac:chgData name="Krzysztof Kanoniak" userId="95d478e4-6995-4870-851e-96bd1d2826d7" providerId="ADAL" clId="{733EDAA8-D0A1-4645-935F-85C3D2448123}" dt="2024-03-19T10:15:28.218" v="850" actId="1037"/>
          <ac:spMkLst>
            <pc:docMk/>
            <pc:sldMk cId="2640349460" sldId="293"/>
            <ac:spMk id="22" creationId="{4F94238E-05ED-A23D-DD0B-A272C516B1B8}"/>
          </ac:spMkLst>
        </pc:spChg>
        <pc:spChg chg="add mod">
          <ac:chgData name="Krzysztof Kanoniak" userId="95d478e4-6995-4870-851e-96bd1d2826d7" providerId="ADAL" clId="{733EDAA8-D0A1-4645-935F-85C3D2448123}" dt="2024-03-19T10:15:28.218" v="850" actId="1037"/>
          <ac:spMkLst>
            <pc:docMk/>
            <pc:sldMk cId="2640349460" sldId="293"/>
            <ac:spMk id="23" creationId="{A86F133C-771A-7F04-EF95-A3683D76E6E4}"/>
          </ac:spMkLst>
        </pc:spChg>
        <pc:spChg chg="add mod">
          <ac:chgData name="Krzysztof Kanoniak" userId="95d478e4-6995-4870-851e-96bd1d2826d7" providerId="ADAL" clId="{733EDAA8-D0A1-4645-935F-85C3D2448123}" dt="2024-03-19T10:15:28.218" v="850" actId="1037"/>
          <ac:spMkLst>
            <pc:docMk/>
            <pc:sldMk cId="2640349460" sldId="293"/>
            <ac:spMk id="24" creationId="{928A9DCA-B83D-4F04-08D6-880DBDBD263B}"/>
          </ac:spMkLst>
        </pc:spChg>
        <pc:picChg chg="del mod">
          <ac:chgData name="Krzysztof Kanoniak" userId="95d478e4-6995-4870-851e-96bd1d2826d7" providerId="ADAL" clId="{733EDAA8-D0A1-4645-935F-85C3D2448123}" dt="2024-03-19T10:10:38.198" v="691" actId="478"/>
          <ac:picMkLst>
            <pc:docMk/>
            <pc:sldMk cId="2640349460" sldId="293"/>
            <ac:picMk id="11" creationId="{D3D7831E-C308-672B-570A-4F4C943B126A}"/>
          </ac:picMkLst>
        </pc:picChg>
        <pc:picChg chg="mod">
          <ac:chgData name="Krzysztof Kanoniak" userId="95d478e4-6995-4870-851e-96bd1d2826d7" providerId="ADAL" clId="{733EDAA8-D0A1-4645-935F-85C3D2448123}" dt="2024-03-19T10:29:14.571" v="1140" actId="207"/>
          <ac:picMkLst>
            <pc:docMk/>
            <pc:sldMk cId="2640349460" sldId="293"/>
            <ac:picMk id="14" creationId="{53429164-6109-D5C2-A71F-C3B8E1F82CC8}"/>
          </ac:picMkLst>
        </pc:picChg>
        <pc:picChg chg="del">
          <ac:chgData name="Krzysztof Kanoniak" userId="95d478e4-6995-4870-851e-96bd1d2826d7" providerId="ADAL" clId="{733EDAA8-D0A1-4645-935F-85C3D2448123}" dt="2024-03-19T10:12:57.687" v="735" actId="478"/>
          <ac:picMkLst>
            <pc:docMk/>
            <pc:sldMk cId="2640349460" sldId="293"/>
            <ac:picMk id="15" creationId="{CAA87822-E078-5E15-3A92-B89D5A1BF0E9}"/>
          </ac:picMkLst>
        </pc:picChg>
        <pc:picChg chg="del mod">
          <ac:chgData name="Krzysztof Kanoniak" userId="95d478e4-6995-4870-851e-96bd1d2826d7" providerId="ADAL" clId="{733EDAA8-D0A1-4645-935F-85C3D2448123}" dt="2024-03-19T10:12:17.919" v="723" actId="478"/>
          <ac:picMkLst>
            <pc:docMk/>
            <pc:sldMk cId="2640349460" sldId="293"/>
            <ac:picMk id="19" creationId="{8C536485-FF1C-140E-24A3-0AC5AD8C2691}"/>
          </ac:picMkLst>
        </pc:picChg>
      </pc:sldChg>
      <pc:sldChg chg="modSp add mod">
        <pc:chgData name="Krzysztof Kanoniak" userId="95d478e4-6995-4870-851e-96bd1d2826d7" providerId="ADAL" clId="{733EDAA8-D0A1-4645-935F-85C3D2448123}" dt="2024-03-20T08:26:04.675" v="2067" actId="20577"/>
        <pc:sldMkLst>
          <pc:docMk/>
          <pc:sldMk cId="1454327862" sldId="294"/>
        </pc:sldMkLst>
        <pc:spChg chg="mod">
          <ac:chgData name="Krzysztof Kanoniak" userId="95d478e4-6995-4870-851e-96bd1d2826d7" providerId="ADAL" clId="{733EDAA8-D0A1-4645-935F-85C3D2448123}" dt="2024-03-20T08:26:04.675" v="2067" actId="20577"/>
          <ac:spMkLst>
            <pc:docMk/>
            <pc:sldMk cId="1454327862" sldId="294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8" creationId="{6DAEA401-8951-7F05-F4BE-58D5B32289DA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0" creationId="{CC43A8FD-345E-8E5F-24CC-5E6710896F4E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3" creationId="{73C63502-B150-EBA8-E05D-7012A784D508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6" creationId="{47272F14-5D6C-4F34-0316-B8F9AE88BCFA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7" creationId="{406DE78F-B2D3-9358-58EA-8CE22E6A5561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8" creationId="{FB9696D4-9428-BFD9-96F5-5DC0036DAFB1}"/>
          </ac:spMkLst>
        </pc:spChg>
        <pc:spChg chg="mod">
          <ac:chgData name="Krzysztof Kanoniak" userId="95d478e4-6995-4870-851e-96bd1d2826d7" providerId="ADAL" clId="{733EDAA8-D0A1-4645-935F-85C3D2448123}" dt="2024-03-19T10:17:03.310" v="890" actId="1038"/>
          <ac:spMkLst>
            <pc:docMk/>
            <pc:sldMk cId="1454327862" sldId="294"/>
            <ac:spMk id="22" creationId="{4F94238E-05ED-A23D-DD0B-A272C516B1B8}"/>
          </ac:spMkLst>
        </pc:spChg>
        <pc:spChg chg="mod">
          <ac:chgData name="Krzysztof Kanoniak" userId="95d478e4-6995-4870-851e-96bd1d2826d7" providerId="ADAL" clId="{733EDAA8-D0A1-4645-935F-85C3D2448123}" dt="2024-03-19T10:17:03.310" v="890" actId="1038"/>
          <ac:spMkLst>
            <pc:docMk/>
            <pc:sldMk cId="1454327862" sldId="294"/>
            <ac:spMk id="23" creationId="{A86F133C-771A-7F04-EF95-A3683D76E6E4}"/>
          </ac:spMkLst>
        </pc:spChg>
        <pc:spChg chg="mod">
          <ac:chgData name="Krzysztof Kanoniak" userId="95d478e4-6995-4870-851e-96bd1d2826d7" providerId="ADAL" clId="{733EDAA8-D0A1-4645-935F-85C3D2448123}" dt="2024-03-19T10:17:03.310" v="890" actId="1038"/>
          <ac:spMkLst>
            <pc:docMk/>
            <pc:sldMk cId="1454327862" sldId="294"/>
            <ac:spMk id="24" creationId="{928A9DCA-B83D-4F04-08D6-880DBDBD263B}"/>
          </ac:spMkLst>
        </pc:spChg>
        <pc:picChg chg="mod">
          <ac:chgData name="Krzysztof Kanoniak" userId="95d478e4-6995-4870-851e-96bd1d2826d7" providerId="ADAL" clId="{733EDAA8-D0A1-4645-935F-85C3D2448123}" dt="2024-03-19T10:29:40.291" v="1143" actId="207"/>
          <ac:picMkLst>
            <pc:docMk/>
            <pc:sldMk cId="1454327862" sldId="294"/>
            <ac:picMk id="14" creationId="{53429164-6109-D5C2-A71F-C3B8E1F82CC8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19T10:27:01.423" v="1100" actId="1076"/>
        <pc:sldMkLst>
          <pc:docMk/>
          <pc:sldMk cId="2494776898" sldId="295"/>
        </pc:sldMkLst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2" creationId="{22AB6E59-2696-C931-E744-6110F4D4C096}"/>
          </ac:spMkLst>
        </pc:spChg>
        <pc:spChg chg="del">
          <ac:chgData name="Krzysztof Kanoniak" userId="95d478e4-6995-4870-851e-96bd1d2826d7" providerId="ADAL" clId="{733EDAA8-D0A1-4645-935F-85C3D2448123}" dt="2024-03-19T10:18:46.061" v="898" actId="478"/>
          <ac:spMkLst>
            <pc:docMk/>
            <pc:sldMk cId="2494776898" sldId="295"/>
            <ac:spMk id="4" creationId="{79C0C9E4-34D2-18FB-3E75-AAC38C452F77}"/>
          </ac:spMkLst>
        </pc:spChg>
        <pc:spChg chg="mod">
          <ac:chgData name="Krzysztof Kanoniak" userId="95d478e4-6995-4870-851e-96bd1d2826d7" providerId="ADAL" clId="{733EDAA8-D0A1-4645-935F-85C3D2448123}" dt="2024-03-19T10:25:48.982" v="1066" actId="20577"/>
          <ac:spMkLst>
            <pc:docMk/>
            <pc:sldMk cId="2494776898" sldId="295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10:18:50.068" v="901" actId="478"/>
          <ac:spMkLst>
            <pc:docMk/>
            <pc:sldMk cId="2494776898" sldId="295"/>
            <ac:spMk id="8" creationId="{516CEBE2-5D64-7B0B-19CB-FB377410F418}"/>
          </ac:spMkLst>
        </pc:spChg>
        <pc:spChg chg="del">
          <ac:chgData name="Krzysztof Kanoniak" userId="95d478e4-6995-4870-851e-96bd1d2826d7" providerId="ADAL" clId="{733EDAA8-D0A1-4645-935F-85C3D2448123}" dt="2024-03-19T10:18:48.803" v="899" actId="478"/>
          <ac:spMkLst>
            <pc:docMk/>
            <pc:sldMk cId="2494776898" sldId="295"/>
            <ac:spMk id="10" creationId="{B1633878-D0D4-736D-3047-F70698BF64D3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1" creationId="{2A33A54A-CBDB-64C6-C163-28CFF6DC57F1}"/>
          </ac:spMkLst>
        </pc:spChg>
        <pc:spChg chg="add del mod">
          <ac:chgData name="Krzysztof Kanoniak" userId="95d478e4-6995-4870-851e-96bd1d2826d7" providerId="ADAL" clId="{733EDAA8-D0A1-4645-935F-85C3D2448123}" dt="2024-03-19T10:21:50.762" v="961" actId="478"/>
          <ac:spMkLst>
            <pc:docMk/>
            <pc:sldMk cId="2494776898" sldId="295"/>
            <ac:spMk id="13" creationId="{900ED79A-DE28-4799-8DDD-56889A6112DD}"/>
          </ac:spMkLst>
        </pc:spChg>
        <pc:spChg chg="add del mod">
          <ac:chgData name="Krzysztof Kanoniak" userId="95d478e4-6995-4870-851e-96bd1d2826d7" providerId="ADAL" clId="{733EDAA8-D0A1-4645-935F-85C3D2448123}" dt="2024-03-19T10:21:52.715" v="963" actId="478"/>
          <ac:spMkLst>
            <pc:docMk/>
            <pc:sldMk cId="2494776898" sldId="295"/>
            <ac:spMk id="14" creationId="{BBB568C7-C805-CC2D-3F46-84377CCFE13A}"/>
          </ac:spMkLst>
        </pc:spChg>
        <pc:spChg chg="add del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5" creationId="{6CD7CD10-9709-0840-4C23-91CA10C28FE5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6" creationId="{D88ABD5B-9145-4ED7-DFAB-201B7AB55858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7" creationId="{C5811BE4-7F45-4E3A-424E-2B3EE05D5D0A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8" creationId="{4DE90BA5-7567-9A99-FA7D-F7011BFC76C4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9" creationId="{BDE68CE9-F387-26C4-B158-426AE9B07D69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20" creationId="{4B1E48CC-B8BE-7988-DAF7-CD163514691D}"/>
          </ac:spMkLst>
        </pc:spChg>
      </pc:sldChg>
      <pc:sldChg chg="addSp delSp modSp add mod">
        <pc:chgData name="Krzysztof Kanoniak" userId="95d478e4-6995-4870-851e-96bd1d2826d7" providerId="ADAL" clId="{733EDAA8-D0A1-4645-935F-85C3D2448123}" dt="2024-03-19T10:25:57" v="1076" actId="20577"/>
        <pc:sldMkLst>
          <pc:docMk/>
          <pc:sldMk cId="3805572135" sldId="296"/>
        </pc:sldMkLst>
        <pc:spChg chg="mod">
          <ac:chgData name="Krzysztof Kanoniak" userId="95d478e4-6995-4870-851e-96bd1d2826d7" providerId="ADAL" clId="{733EDAA8-D0A1-4645-935F-85C3D2448123}" dt="2024-03-19T10:24:33.894" v="1036" actId="20577"/>
          <ac:spMkLst>
            <pc:docMk/>
            <pc:sldMk cId="3805572135" sldId="296"/>
            <ac:spMk id="2" creationId="{22AB6E59-2696-C931-E744-6110F4D4C096}"/>
          </ac:spMkLst>
        </pc:spChg>
        <pc:spChg chg="add mod">
          <ac:chgData name="Krzysztof Kanoniak" userId="95d478e4-6995-4870-851e-96bd1d2826d7" providerId="ADAL" clId="{733EDAA8-D0A1-4645-935F-85C3D2448123}" dt="2024-03-19T10:25:32.399" v="1058" actId="1037"/>
          <ac:spMkLst>
            <pc:docMk/>
            <pc:sldMk cId="3805572135" sldId="296"/>
            <ac:spMk id="4" creationId="{1FFC5588-751D-E0A3-6520-2B38A7B3F260}"/>
          </ac:spMkLst>
        </pc:spChg>
        <pc:spChg chg="mod">
          <ac:chgData name="Krzysztof Kanoniak" userId="95d478e4-6995-4870-851e-96bd1d2826d7" providerId="ADAL" clId="{733EDAA8-D0A1-4645-935F-85C3D2448123}" dt="2024-03-19T10:25:57" v="1076" actId="20577"/>
          <ac:spMkLst>
            <pc:docMk/>
            <pc:sldMk cId="3805572135" sldId="296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19T10:25:32.399" v="1058" actId="1037"/>
          <ac:spMkLst>
            <pc:docMk/>
            <pc:sldMk cId="3805572135" sldId="296"/>
            <ac:spMk id="8" creationId="{209414C9-8DA1-623B-989E-27D46809205B}"/>
          </ac:spMkLst>
        </pc:spChg>
        <pc:spChg chg="add mod">
          <ac:chgData name="Krzysztof Kanoniak" userId="95d478e4-6995-4870-851e-96bd1d2826d7" providerId="ADAL" clId="{733EDAA8-D0A1-4645-935F-85C3D2448123}" dt="2024-03-19T10:24:52.429" v="1043" actId="1076"/>
          <ac:spMkLst>
            <pc:docMk/>
            <pc:sldMk cId="3805572135" sldId="296"/>
            <ac:spMk id="10" creationId="{BE9A2BF9-4503-1327-7EF9-54914EB8DEAE}"/>
          </ac:spMkLst>
        </pc:spChg>
        <pc:spChg chg="del mod">
          <ac:chgData name="Krzysztof Kanoniak" userId="95d478e4-6995-4870-851e-96bd1d2826d7" providerId="ADAL" clId="{733EDAA8-D0A1-4645-935F-85C3D2448123}" dt="2024-03-19T10:23:57.771" v="1015" actId="478"/>
          <ac:spMkLst>
            <pc:docMk/>
            <pc:sldMk cId="3805572135" sldId="296"/>
            <ac:spMk id="11" creationId="{2A33A54A-CBDB-64C6-C163-28CFF6DC57F1}"/>
          </ac:spMkLst>
        </pc:spChg>
        <pc:spChg chg="add mod">
          <ac:chgData name="Krzysztof Kanoniak" userId="95d478e4-6995-4870-851e-96bd1d2826d7" providerId="ADAL" clId="{733EDAA8-D0A1-4645-935F-85C3D2448123}" dt="2024-03-19T10:24:52.429" v="1043" actId="1076"/>
          <ac:spMkLst>
            <pc:docMk/>
            <pc:sldMk cId="3805572135" sldId="296"/>
            <ac:spMk id="13" creationId="{98EFE3D8-0184-0827-A7E2-9C75B6FB5AAE}"/>
          </ac:spMkLst>
        </pc:spChg>
        <pc:spChg chg="mod">
          <ac:chgData name="Krzysztof Kanoniak" userId="95d478e4-6995-4870-851e-96bd1d2826d7" providerId="ADAL" clId="{733EDAA8-D0A1-4645-935F-85C3D2448123}" dt="2024-03-19T10:24:22.947" v="1035" actId="1035"/>
          <ac:spMkLst>
            <pc:docMk/>
            <pc:sldMk cId="3805572135" sldId="296"/>
            <ac:spMk id="15" creationId="{6CD7CD10-9709-0840-4C23-91CA10C28FE5}"/>
          </ac:spMkLst>
        </pc:spChg>
        <pc:spChg chg="del">
          <ac:chgData name="Krzysztof Kanoniak" userId="95d478e4-6995-4870-851e-96bd1d2826d7" providerId="ADAL" clId="{733EDAA8-D0A1-4645-935F-85C3D2448123}" dt="2024-03-19T10:23:47.795" v="1008" actId="478"/>
          <ac:spMkLst>
            <pc:docMk/>
            <pc:sldMk cId="3805572135" sldId="296"/>
            <ac:spMk id="16" creationId="{D88ABD5B-9145-4ED7-DFAB-201B7AB55858}"/>
          </ac:spMkLst>
        </pc:spChg>
        <pc:spChg chg="del mod">
          <ac:chgData name="Krzysztof Kanoniak" userId="95d478e4-6995-4870-851e-96bd1d2826d7" providerId="ADAL" clId="{733EDAA8-D0A1-4645-935F-85C3D2448123}" dt="2024-03-19T10:23:55.950" v="1012" actId="478"/>
          <ac:spMkLst>
            <pc:docMk/>
            <pc:sldMk cId="3805572135" sldId="296"/>
            <ac:spMk id="17" creationId="{C5811BE4-7F45-4E3A-424E-2B3EE05D5D0A}"/>
          </ac:spMkLst>
        </pc:spChg>
        <pc:spChg chg="del mod">
          <ac:chgData name="Krzysztof Kanoniak" userId="95d478e4-6995-4870-851e-96bd1d2826d7" providerId="ADAL" clId="{733EDAA8-D0A1-4645-935F-85C3D2448123}" dt="2024-03-19T10:23:59.140" v="1017" actId="478"/>
          <ac:spMkLst>
            <pc:docMk/>
            <pc:sldMk cId="3805572135" sldId="296"/>
            <ac:spMk id="18" creationId="{4DE90BA5-7567-9A99-FA7D-F7011BFC76C4}"/>
          </ac:spMkLst>
        </pc:spChg>
        <pc:spChg chg="del">
          <ac:chgData name="Krzysztof Kanoniak" userId="95d478e4-6995-4870-851e-96bd1d2826d7" providerId="ADAL" clId="{733EDAA8-D0A1-4645-935F-85C3D2448123}" dt="2024-03-19T10:23:47.319" v="1007" actId="478"/>
          <ac:spMkLst>
            <pc:docMk/>
            <pc:sldMk cId="3805572135" sldId="296"/>
            <ac:spMk id="19" creationId="{BDE68CE9-F387-26C4-B158-426AE9B07D69}"/>
          </ac:spMkLst>
        </pc:spChg>
        <pc:spChg chg="del">
          <ac:chgData name="Krzysztof Kanoniak" userId="95d478e4-6995-4870-851e-96bd1d2826d7" providerId="ADAL" clId="{733EDAA8-D0A1-4645-935F-85C3D2448123}" dt="2024-03-19T10:23:48.268" v="1009" actId="478"/>
          <ac:spMkLst>
            <pc:docMk/>
            <pc:sldMk cId="3805572135" sldId="296"/>
            <ac:spMk id="20" creationId="{4B1E48CC-B8BE-7988-DAF7-CD163514691D}"/>
          </ac:spMkLst>
        </pc:spChg>
      </pc:sldChg>
      <pc:sldChg chg="addSp delSp modSp add mod">
        <pc:chgData name="Krzysztof Kanoniak" userId="95d478e4-6995-4870-851e-96bd1d2826d7" providerId="ADAL" clId="{733EDAA8-D0A1-4645-935F-85C3D2448123}" dt="2024-03-20T08:25:57.797" v="2065" actId="20577"/>
        <pc:sldMkLst>
          <pc:docMk/>
          <pc:sldMk cId="705762594" sldId="297"/>
        </pc:sldMkLst>
        <pc:spChg chg="del mod">
          <ac:chgData name="Krzysztof Kanoniak" userId="95d478e4-6995-4870-851e-96bd1d2826d7" providerId="ADAL" clId="{733EDAA8-D0A1-4645-935F-85C3D2448123}" dt="2024-03-19T10:38:28.534" v="1340" actId="478"/>
          <ac:spMkLst>
            <pc:docMk/>
            <pc:sldMk cId="705762594" sldId="297"/>
            <ac:spMk id="2" creationId="{5622B0BD-7FB9-B3F3-4BF1-E9560FD7F4B9}"/>
          </ac:spMkLst>
        </pc:spChg>
        <pc:spChg chg="add mod">
          <ac:chgData name="Krzysztof Kanoniak" userId="95d478e4-6995-4870-851e-96bd1d2826d7" providerId="ADAL" clId="{733EDAA8-D0A1-4645-935F-85C3D2448123}" dt="2024-03-19T10:39:09.389" v="1350" actId="1076"/>
          <ac:spMkLst>
            <pc:docMk/>
            <pc:sldMk cId="705762594" sldId="297"/>
            <ac:spMk id="4" creationId="{A7039D0A-AC30-955B-93E0-40E45AB3F2AA}"/>
          </ac:spMkLst>
        </pc:spChg>
        <pc:spChg chg="mod">
          <ac:chgData name="Krzysztof Kanoniak" userId="95d478e4-6995-4870-851e-96bd1d2826d7" providerId="ADAL" clId="{733EDAA8-D0A1-4645-935F-85C3D2448123}" dt="2024-03-20T08:25:57.797" v="2065" actId="20577"/>
          <ac:spMkLst>
            <pc:docMk/>
            <pc:sldMk cId="705762594" sldId="297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10:38:29.838" v="1342" actId="478"/>
          <ac:spMkLst>
            <pc:docMk/>
            <pc:sldMk cId="705762594" sldId="297"/>
            <ac:spMk id="20" creationId="{5FF7F605-68F3-919F-6FC3-7AB4C1D62FF6}"/>
          </ac:spMkLst>
        </pc:spChg>
        <pc:spChg chg="del mod">
          <ac:chgData name="Krzysztof Kanoniak" userId="95d478e4-6995-4870-851e-96bd1d2826d7" providerId="ADAL" clId="{733EDAA8-D0A1-4645-935F-85C3D2448123}" dt="2024-03-19T10:38:27.216" v="1338" actId="478"/>
          <ac:spMkLst>
            <pc:docMk/>
            <pc:sldMk cId="705762594" sldId="297"/>
            <ac:spMk id="21" creationId="{C45BA157-70C0-F67B-1607-179F4E8F1820}"/>
          </ac:spMkLst>
        </pc:spChg>
        <pc:picChg chg="mod">
          <ac:chgData name="Krzysztof Kanoniak" userId="95d478e4-6995-4870-851e-96bd1d2826d7" providerId="ADAL" clId="{733EDAA8-D0A1-4645-935F-85C3D2448123}" dt="2024-03-19T10:39:19.270" v="1351" actId="1076"/>
          <ac:picMkLst>
            <pc:docMk/>
            <pc:sldMk cId="705762594" sldId="297"/>
            <ac:picMk id="11" creationId="{D3D7831E-C308-672B-570A-4F4C943B126A}"/>
          </ac:picMkLst>
        </pc:picChg>
        <pc:picChg chg="mod">
          <ac:chgData name="Krzysztof Kanoniak" userId="95d478e4-6995-4870-851e-96bd1d2826d7" providerId="ADAL" clId="{733EDAA8-D0A1-4645-935F-85C3D2448123}" dt="2024-03-19T10:39:35.054" v="1355" actId="14100"/>
          <ac:picMkLst>
            <pc:docMk/>
            <pc:sldMk cId="705762594" sldId="297"/>
            <ac:picMk id="14" creationId="{53429164-6109-D5C2-A71F-C3B8E1F82CC8}"/>
          </ac:picMkLst>
        </pc:picChg>
        <pc:picChg chg="mod">
          <ac:chgData name="Krzysztof Kanoniak" userId="95d478e4-6995-4870-851e-96bd1d2826d7" providerId="ADAL" clId="{733EDAA8-D0A1-4645-935F-85C3D2448123}" dt="2024-03-19T10:39:24.616" v="1352" actId="1076"/>
          <ac:picMkLst>
            <pc:docMk/>
            <pc:sldMk cId="705762594" sldId="297"/>
            <ac:picMk id="15" creationId="{CAA87822-E078-5E15-3A92-B89D5A1BF0E9}"/>
          </ac:picMkLst>
        </pc:picChg>
        <pc:picChg chg="mod">
          <ac:chgData name="Krzysztof Kanoniak" userId="95d478e4-6995-4870-851e-96bd1d2826d7" providerId="ADAL" clId="{733EDAA8-D0A1-4645-935F-85C3D2448123}" dt="2024-03-19T10:39:28.221" v="1353" actId="1076"/>
          <ac:picMkLst>
            <pc:docMk/>
            <pc:sldMk cId="705762594" sldId="297"/>
            <ac:picMk id="19" creationId="{8C536485-FF1C-140E-24A3-0AC5AD8C2691}"/>
          </ac:picMkLst>
        </pc:picChg>
      </pc:sldChg>
      <pc:sldChg chg="modSp add mod">
        <pc:chgData name="Krzysztof Kanoniak" userId="95d478e4-6995-4870-851e-96bd1d2826d7" providerId="ADAL" clId="{733EDAA8-D0A1-4645-935F-85C3D2448123}" dt="2024-03-19T10:41:08.782" v="1357" actId="20577"/>
        <pc:sldMkLst>
          <pc:docMk/>
          <pc:sldMk cId="4045383474" sldId="298"/>
        </pc:sldMkLst>
        <pc:spChg chg="mod">
          <ac:chgData name="Krzysztof Kanoniak" userId="95d478e4-6995-4870-851e-96bd1d2826d7" providerId="ADAL" clId="{733EDAA8-D0A1-4645-935F-85C3D2448123}" dt="2024-03-19T10:41:08.782" v="1357" actId="20577"/>
          <ac:spMkLst>
            <pc:docMk/>
            <pc:sldMk cId="4045383474" sldId="298"/>
            <ac:spMk id="7" creationId="{F9B89567-2C2B-3A16-DE02-BCC05F4BEB7A}"/>
          </ac:spMkLst>
        </pc:spChg>
      </pc:sldChg>
      <pc:sldChg chg="addSp delSp modSp add mod ord">
        <pc:chgData name="Krzysztof Kanoniak" userId="95d478e4-6995-4870-851e-96bd1d2826d7" providerId="ADAL" clId="{733EDAA8-D0A1-4645-935F-85C3D2448123}" dt="2024-03-19T10:48:15.659" v="1446" actId="20577"/>
        <pc:sldMkLst>
          <pc:docMk/>
          <pc:sldMk cId="3110058710" sldId="299"/>
        </pc:sldMkLst>
        <pc:spChg chg="add mod">
          <ac:chgData name="Krzysztof Kanoniak" userId="95d478e4-6995-4870-851e-96bd1d2826d7" providerId="ADAL" clId="{733EDAA8-D0A1-4645-935F-85C3D2448123}" dt="2024-03-19T10:45:23.288" v="1416" actId="1076"/>
          <ac:spMkLst>
            <pc:docMk/>
            <pc:sldMk cId="3110058710" sldId="299"/>
            <ac:spMk id="2" creationId="{040946D5-DFB9-9792-AD6F-25DDFB1D2EA6}"/>
          </ac:spMkLst>
        </pc:spChg>
        <pc:spChg chg="mod">
          <ac:chgData name="Krzysztof Kanoniak" userId="95d478e4-6995-4870-851e-96bd1d2826d7" providerId="ADAL" clId="{733EDAA8-D0A1-4645-935F-85C3D2448123}" dt="2024-03-19T10:48:15.659" v="1446" actId="20577"/>
          <ac:spMkLst>
            <pc:docMk/>
            <pc:sldMk cId="3110058710" sldId="299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10:44:23.033" v="1388" actId="478"/>
          <ac:spMkLst>
            <pc:docMk/>
            <pc:sldMk cId="3110058710" sldId="299"/>
            <ac:spMk id="11" creationId="{CA802699-00AA-E308-5F4D-D1BCBB69A2D4}"/>
          </ac:spMkLst>
        </pc:spChg>
        <pc:spChg chg="del mod">
          <ac:chgData name="Krzysztof Kanoniak" userId="95d478e4-6995-4870-851e-96bd1d2826d7" providerId="ADAL" clId="{733EDAA8-D0A1-4645-935F-85C3D2448123}" dt="2024-03-19T10:44:25.511" v="1392" actId="478"/>
          <ac:spMkLst>
            <pc:docMk/>
            <pc:sldMk cId="3110058710" sldId="299"/>
            <ac:spMk id="13" creationId="{35E6877C-8525-7C9F-2AC7-BE4BDDF8350B}"/>
          </ac:spMkLst>
        </pc:spChg>
        <pc:spChg chg="del mod">
          <ac:chgData name="Krzysztof Kanoniak" userId="95d478e4-6995-4870-851e-96bd1d2826d7" providerId="ADAL" clId="{733EDAA8-D0A1-4645-935F-85C3D2448123}" dt="2024-03-19T10:44:21.704" v="1386" actId="478"/>
          <ac:spMkLst>
            <pc:docMk/>
            <pc:sldMk cId="3110058710" sldId="299"/>
            <ac:spMk id="15" creationId="{3A1B9CAC-372F-3A82-36E3-990F3A415087}"/>
          </ac:spMkLst>
        </pc:spChg>
        <pc:spChg chg="del mod">
          <ac:chgData name="Krzysztof Kanoniak" userId="95d478e4-6995-4870-851e-96bd1d2826d7" providerId="ADAL" clId="{733EDAA8-D0A1-4645-935F-85C3D2448123}" dt="2024-03-19T10:44:47.865" v="1408" actId="478"/>
          <ac:spMkLst>
            <pc:docMk/>
            <pc:sldMk cId="3110058710" sldId="299"/>
            <ac:spMk id="16" creationId="{72FAD0B8-F0C6-7358-9174-9D125C94E291}"/>
          </ac:spMkLst>
        </pc:spChg>
        <pc:spChg chg="mod">
          <ac:chgData name="Krzysztof Kanoniak" userId="95d478e4-6995-4870-851e-96bd1d2826d7" providerId="ADAL" clId="{733EDAA8-D0A1-4645-935F-85C3D2448123}" dt="2024-03-19T10:45:00.470" v="1411" actId="1076"/>
          <ac:spMkLst>
            <pc:docMk/>
            <pc:sldMk cId="3110058710" sldId="299"/>
            <ac:spMk id="17" creationId="{01398AF7-CCB1-03EF-D8ED-BF62764DB9C6}"/>
          </ac:spMkLst>
        </pc:spChg>
        <pc:spChg chg="del">
          <ac:chgData name="Krzysztof Kanoniak" userId="95d478e4-6995-4870-851e-96bd1d2826d7" providerId="ADAL" clId="{733EDAA8-D0A1-4645-935F-85C3D2448123}" dt="2024-03-19T10:44:19.989" v="1383" actId="478"/>
          <ac:spMkLst>
            <pc:docMk/>
            <pc:sldMk cId="3110058710" sldId="299"/>
            <ac:spMk id="18" creationId="{F4E0C8F9-3906-1B23-3625-5A675CCDEC7D}"/>
          </ac:spMkLst>
        </pc:spChg>
        <pc:spChg chg="del mod">
          <ac:chgData name="Krzysztof Kanoniak" userId="95d478e4-6995-4870-851e-96bd1d2826d7" providerId="ADAL" clId="{733EDAA8-D0A1-4645-935F-85C3D2448123}" dt="2024-03-19T10:44:24.216" v="1390" actId="478"/>
          <ac:spMkLst>
            <pc:docMk/>
            <pc:sldMk cId="3110058710" sldId="299"/>
            <ac:spMk id="19" creationId="{6D3AAD2E-3633-6A43-BBD2-E14A96015011}"/>
          </ac:spMkLst>
        </pc:spChg>
        <pc:spChg chg="del">
          <ac:chgData name="Krzysztof Kanoniak" userId="95d478e4-6995-4870-851e-96bd1d2826d7" providerId="ADAL" clId="{733EDAA8-D0A1-4645-935F-85C3D2448123}" dt="2024-03-19T10:44:19.989" v="1383" actId="478"/>
          <ac:spMkLst>
            <pc:docMk/>
            <pc:sldMk cId="3110058710" sldId="299"/>
            <ac:spMk id="20" creationId="{8B64F685-ADD5-9F34-4FF2-49B027E94957}"/>
          </ac:spMkLst>
        </pc:spChg>
      </pc:sldChg>
      <pc:sldChg chg="addSp modSp add mod ord">
        <pc:chgData name="Krzysztof Kanoniak" userId="95d478e4-6995-4870-851e-96bd1d2826d7" providerId="ADAL" clId="{733EDAA8-D0A1-4645-935F-85C3D2448123}" dt="2024-03-19T10:48:22.090" v="1449" actId="14100"/>
        <pc:sldMkLst>
          <pc:docMk/>
          <pc:sldMk cId="1316015639" sldId="300"/>
        </pc:sldMkLst>
        <pc:spChg chg="mod">
          <ac:chgData name="Krzysztof Kanoniak" userId="95d478e4-6995-4870-851e-96bd1d2826d7" providerId="ADAL" clId="{733EDAA8-D0A1-4645-935F-85C3D2448123}" dt="2024-03-19T10:46:38.754" v="1426" actId="1076"/>
          <ac:spMkLst>
            <pc:docMk/>
            <pc:sldMk cId="1316015639" sldId="300"/>
            <ac:spMk id="2" creationId="{040946D5-DFB9-9792-AD6F-25DDFB1D2EA6}"/>
          </ac:spMkLst>
        </pc:spChg>
        <pc:spChg chg="mod">
          <ac:chgData name="Krzysztof Kanoniak" userId="95d478e4-6995-4870-851e-96bd1d2826d7" providerId="ADAL" clId="{733EDAA8-D0A1-4645-935F-85C3D2448123}" dt="2024-03-19T10:48:22.090" v="1449" actId="14100"/>
          <ac:spMkLst>
            <pc:docMk/>
            <pc:sldMk cId="1316015639" sldId="300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46:38.754" v="1426" actId="1076"/>
          <ac:spMkLst>
            <pc:docMk/>
            <pc:sldMk cId="1316015639" sldId="300"/>
            <ac:spMk id="17" creationId="{01398AF7-CCB1-03EF-D8ED-BF62764DB9C6}"/>
          </ac:spMkLst>
        </pc:spChg>
        <pc:picChg chg="add mod modCrop">
          <ac:chgData name="Krzysztof Kanoniak" userId="95d478e4-6995-4870-851e-96bd1d2826d7" providerId="ADAL" clId="{733EDAA8-D0A1-4645-935F-85C3D2448123}" dt="2024-03-19T10:47:44.365" v="1436" actId="1076"/>
          <ac:picMkLst>
            <pc:docMk/>
            <pc:sldMk cId="1316015639" sldId="300"/>
            <ac:picMk id="4" creationId="{0017246C-F69C-2AD8-77DD-D85C1EEB2876}"/>
          </ac:picMkLst>
        </pc:picChg>
      </pc:sldChg>
      <pc:sldChg chg="modSp">
        <pc:chgData name="Krzysztof Kanoniak" userId="95d478e4-6995-4870-851e-96bd1d2826d7" providerId="ADAL" clId="{733EDAA8-D0A1-4645-935F-85C3D2448123}" dt="2024-03-20T07:14:37.136" v="1453" actId="14826"/>
        <pc:sldMkLst>
          <pc:docMk/>
          <pc:sldMk cId="1105788473" sldId="301"/>
        </pc:sldMkLst>
        <pc:picChg chg="mod">
          <ac:chgData name="Krzysztof Kanoniak" userId="95d478e4-6995-4870-851e-96bd1d2826d7" providerId="ADAL" clId="{733EDAA8-D0A1-4645-935F-85C3D2448123}" dt="2024-03-20T07:14:37.136" v="1453" actId="14826"/>
          <ac:picMkLst>
            <pc:docMk/>
            <pc:sldMk cId="1105788473" sldId="301"/>
            <ac:picMk id="10" creationId="{33F7E35D-0F6B-4F28-2FA3-936B0137ECF6}"/>
          </ac:picMkLst>
        </pc:picChg>
      </pc:sldChg>
      <pc:sldChg chg="addSp delSp modSp add mod ord">
        <pc:chgData name="Krzysztof Kanoniak" userId="95d478e4-6995-4870-851e-96bd1d2826d7" providerId="ADAL" clId="{733EDAA8-D0A1-4645-935F-85C3D2448123}" dt="2024-03-20T08:28:21.053" v="2074" actId="20577"/>
        <pc:sldMkLst>
          <pc:docMk/>
          <pc:sldMk cId="677187363" sldId="302"/>
        </pc:sldMkLst>
        <pc:spChg chg="add del mod">
          <ac:chgData name="Krzysztof Kanoniak" userId="95d478e4-6995-4870-851e-96bd1d2826d7" providerId="ADAL" clId="{733EDAA8-D0A1-4645-935F-85C3D2448123}" dt="2024-03-20T07:16:44.533" v="1473" actId="478"/>
          <ac:spMkLst>
            <pc:docMk/>
            <pc:sldMk cId="677187363" sldId="302"/>
            <ac:spMk id="4" creationId="{E415C574-0E9F-A02B-D34B-0D34A16DE58A}"/>
          </ac:spMkLst>
        </pc:spChg>
        <pc:spChg chg="add del mod">
          <ac:chgData name="Krzysztof Kanoniak" userId="95d478e4-6995-4870-851e-96bd1d2826d7" providerId="ADAL" clId="{733EDAA8-D0A1-4645-935F-85C3D2448123}" dt="2024-03-20T08:28:21.053" v="2074" actId="20577"/>
          <ac:spMkLst>
            <pc:docMk/>
            <pc:sldMk cId="677187363" sldId="302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20T07:19:20.222" v="1631" actId="948"/>
          <ac:spMkLst>
            <pc:docMk/>
            <pc:sldMk cId="677187363" sldId="302"/>
            <ac:spMk id="11" creationId="{B2FBC919-83A9-766F-2354-190D11252E65}"/>
          </ac:spMkLst>
        </pc:spChg>
        <pc:picChg chg="del">
          <ac:chgData name="Krzysztof Kanoniak" userId="95d478e4-6995-4870-851e-96bd1d2826d7" providerId="ADAL" clId="{733EDAA8-D0A1-4645-935F-85C3D2448123}" dt="2024-03-20T07:16:36.960" v="1467" actId="478"/>
          <ac:picMkLst>
            <pc:docMk/>
            <pc:sldMk cId="677187363" sldId="302"/>
            <ac:picMk id="2" creationId="{A16C511E-18BC-13FF-B73D-52EB00A7E8A1}"/>
          </ac:picMkLst>
        </pc:picChg>
        <pc:picChg chg="del">
          <ac:chgData name="Krzysztof Kanoniak" userId="95d478e4-6995-4870-851e-96bd1d2826d7" providerId="ADAL" clId="{733EDAA8-D0A1-4645-935F-85C3D2448123}" dt="2024-03-20T07:16:40.334" v="1470" actId="478"/>
          <ac:picMkLst>
            <pc:docMk/>
            <pc:sldMk cId="677187363" sldId="302"/>
            <ac:picMk id="8" creationId="{00D105CF-736A-2F43-6ABE-B0E1CB74F644}"/>
          </ac:picMkLst>
        </pc:picChg>
        <pc:picChg chg="add mod">
          <ac:chgData name="Krzysztof Kanoniak" userId="95d478e4-6995-4870-851e-96bd1d2826d7" providerId="ADAL" clId="{733EDAA8-D0A1-4645-935F-85C3D2448123}" dt="2024-03-20T07:20:03.752" v="1635" actId="1076"/>
          <ac:picMkLst>
            <pc:docMk/>
            <pc:sldMk cId="677187363" sldId="302"/>
            <ac:picMk id="13" creationId="{18DE7D3D-7118-0110-FD03-FB43649626F4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20T08:01:43.541" v="1999" actId="1035"/>
        <pc:sldMkLst>
          <pc:docMk/>
          <pc:sldMk cId="806185067" sldId="303"/>
        </pc:sldMkLst>
        <pc:spChg chg="mod">
          <ac:chgData name="Krzysztof Kanoniak" userId="95d478e4-6995-4870-851e-96bd1d2826d7" providerId="ADAL" clId="{733EDAA8-D0A1-4645-935F-85C3D2448123}" dt="2024-03-20T07:49:00.217" v="1781" actId="1076"/>
          <ac:spMkLst>
            <pc:docMk/>
            <pc:sldMk cId="806185067" sldId="303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20T07:23:17.089" v="1691" actId="478"/>
          <ac:spMkLst>
            <pc:docMk/>
            <pc:sldMk cId="806185067" sldId="303"/>
            <ac:spMk id="11" creationId="{CA802699-00AA-E308-5F4D-D1BCBB69A2D4}"/>
          </ac:spMkLst>
        </pc:spChg>
        <pc:spChg chg="del mod">
          <ac:chgData name="Krzysztof Kanoniak" userId="95d478e4-6995-4870-851e-96bd1d2826d7" providerId="ADAL" clId="{733EDAA8-D0A1-4645-935F-85C3D2448123}" dt="2024-03-20T07:23:21.270" v="1694" actId="478"/>
          <ac:spMkLst>
            <pc:docMk/>
            <pc:sldMk cId="806185067" sldId="303"/>
            <ac:spMk id="13" creationId="{35E6877C-8525-7C9F-2AC7-BE4BDDF8350B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15" creationId="{3A1B9CAC-372F-3A82-36E3-990F3A415087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16" creationId="{72FAD0B8-F0C6-7358-9174-9D125C94E291}"/>
          </ac:spMkLst>
        </pc:spChg>
        <pc:spChg chg="del">
          <ac:chgData name="Krzysztof Kanoniak" userId="95d478e4-6995-4870-851e-96bd1d2826d7" providerId="ADAL" clId="{733EDAA8-D0A1-4645-935F-85C3D2448123}" dt="2024-03-20T07:23:15.651" v="1689" actId="478"/>
          <ac:spMkLst>
            <pc:docMk/>
            <pc:sldMk cId="806185067" sldId="303"/>
            <ac:spMk id="17" creationId="{01398AF7-CCB1-03EF-D8ED-BF62764DB9C6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18" creationId="{F4E0C8F9-3906-1B23-3625-5A675CCDEC7D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19" creationId="{6D3AAD2E-3633-6A43-BBD2-E14A96015011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20" creationId="{8B64F685-ADD5-9F34-4FF2-49B027E94957}"/>
          </ac:spMkLst>
        </pc:sp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2" creationId="{D1BA94A3-1B4B-A248-D614-0B74A122E7EB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4" creationId="{498360E7-8A69-D9E5-CAB9-26E4F6F24CBE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8" creationId="{F3DB7E0F-08CB-F886-C493-60E09155C494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10" creationId="{F7738FC2-0BA9-7C4A-497B-1D0A43252D3A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21" creationId="{F25B590A-50EE-89AD-5524-2438BE88135C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23" creationId="{A430785B-80C8-9036-E51A-0269BA747B44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25" creationId="{097A9B6A-4195-B127-2253-D96A369ABCDF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27" creationId="{42F8C02F-821D-6B48-5702-D53C7892E04B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29" creationId="{C59A47EF-89CA-A4CF-FABE-EAAE53A1C903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31" creationId="{B88E4EC5-32BE-469A-32C0-F708CE3B3ECA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33" creationId="{86DBB386-4A70-67B4-B13B-AD3BBC3F1999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35" creationId="{89A141EB-19D8-3671-F250-00C33E38A7C7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37" creationId="{8A10FCE4-CEE1-EAC3-3EC3-ED597E6BA419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39" creationId="{FA94324F-7AA5-54B6-3ABA-2E47275FC770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41" creationId="{FAB332D6-A63D-6BF7-6885-2E1FAD425D96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43" creationId="{DD61B11C-E074-CA6A-F6C2-15DD72214E13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45" creationId="{04B386C9-1ACD-D45F-8D81-C8D29AEBA59E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47" creationId="{0019C445-CCE6-280C-7D69-45A81AFBE19C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49" creationId="{A62A711A-39A4-8441-2F57-394CBABF55F5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51" creationId="{0A487BF5-8C4B-634D-5DB5-94B7A2F26CD3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53" creationId="{083FF53F-4349-ABDE-2DE4-5A8406CE9FA1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55" creationId="{5493D53A-29DB-F0C1-F721-E890BCFA8CAE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57" creationId="{C0EA2B80-F038-3637-FF50-8596F6C5068C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59" creationId="{EA231403-402F-6804-281A-818D38263625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61" creationId="{D6A15ADD-4C38-9AA0-A88F-83F18EC5A825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63" creationId="{672C63ED-DB42-9A50-982F-7638991152B1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65" creationId="{8272FC3A-EF13-7A1E-A2A7-41BB17C46BFD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67" creationId="{C921ED92-DE12-C083-F631-436C89A9634B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69" creationId="{05C5E845-15C0-1878-FBBD-84869A0E9844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71" creationId="{F76FF6A2-B192-FE51-83B1-E6C0DD0F6A9B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73" creationId="{00F7FED4-3D31-49D2-74B2-36D267FE7426}"/>
          </ac:picMkLst>
        </pc:picChg>
        <pc:picChg chg="add del mod">
          <ac:chgData name="Krzysztof Kanoniak" userId="95d478e4-6995-4870-851e-96bd1d2826d7" providerId="ADAL" clId="{733EDAA8-D0A1-4645-935F-85C3D2448123}" dt="2024-03-20T07:50:08.737" v="1800" actId="478"/>
          <ac:picMkLst>
            <pc:docMk/>
            <pc:sldMk cId="806185067" sldId="303"/>
            <ac:picMk id="75" creationId="{167B9060-7196-04CC-0A72-4632A769650E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77" creationId="{CA99EC7F-6FC5-D16E-73B8-CD545498BA40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79" creationId="{D05B5AC7-3858-1FFB-89AE-9132F15E8945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81" creationId="{9C2B7927-5A2C-10C7-1483-A63184F055CB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83" creationId="{232D9B45-741A-B849-0AF6-CCB7D8E874E4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85" creationId="{5B39F959-805E-83D7-7FD7-5BDD8D0ED638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87" creationId="{DA5DCB9A-D494-C0A8-843E-5580BE904F84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89" creationId="{67395C66-3E7D-35D3-4F2A-28AEF7FB77EC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91" creationId="{D8FD9625-CDF1-A95D-A0AA-584512781CD9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93" creationId="{B8648F37-2D19-0E8D-4FA9-9E7E8C6CA539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95" creationId="{A53EA25F-A1C8-D8ED-6F4E-A54E76F81F91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97" creationId="{1BB735F0-7EBD-EDE5-0C0B-51995B599759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99" creationId="{62A3FDC5-49D2-EFC3-5BDE-DBA5C6187105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101" creationId="{DF61E637-237A-BE63-2371-DF019C774A23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03" creationId="{F6B32F20-CB1D-057A-4935-AC84E351568D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05" creationId="{270DDC2C-3F44-3679-643F-25DE6BA64409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07" creationId="{5372FE50-1516-1F76-AAE4-BA42FA648584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09" creationId="{9A2186E2-DEEF-C498-590D-A6EBA7D97951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11" creationId="{FD4ACD08-B900-A220-A8ED-D60AAA3F7B3F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13" creationId="{9D06C3FF-632D-C47D-94ED-C04A03614D0B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15" creationId="{DF7A65A9-4E52-C1BB-ED5F-B7B9E4646EFD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17" creationId="{BF87C8B0-80C3-4C38-EB26-9C82197AB16E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19" creationId="{2E32CB18-1FED-919D-41E9-A705D1AA1E6E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21" creationId="{1FBA5972-CA64-A3BD-B9F2-90811EBAD941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123" creationId="{E9FEE24C-63B0-875D-57F6-A13990C7B664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25" creationId="{6A0B28DE-A505-4FCE-F1D0-E5F18531A2F0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27" creationId="{C9166A7A-CB1D-7E60-3C60-1387EA761FE1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129" creationId="{41C0BE8F-1ABD-A048-3DE6-99A3D3B16FAE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131" creationId="{E2EC90B1-98C1-005F-2BA5-55D63373226A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133" creationId="{DCFF8F92-6830-64F3-3037-36D0DAAA13EF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135" creationId="{AC36356F-A877-A806-4982-74A130DF863D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37" creationId="{F3FE0016-3761-780D-BC3F-442AE5C8094C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39" creationId="{77E32CD2-CF25-6A6C-E57F-24D31CB15983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41" creationId="{B13C4757-BE53-0A39-B92F-80F3243A3865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43" creationId="{ABE58169-154A-805D-399F-07500CE80107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45" creationId="{D91E3992-C4AD-B6C1-8C31-A2D6A6E1AF5C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47" creationId="{C17A61E1-D586-6556-DADC-FEF652ACD780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49" creationId="{527AD1AA-E038-45D4-9876-1BA9EC001EC3}"/>
          </ac:picMkLst>
        </pc:picChg>
      </pc:sldChg>
      <pc:sldChg chg="addSp delSp modSp add del mod">
        <pc:chgData name="Krzysztof Kanoniak" userId="95d478e4-6995-4870-851e-96bd1d2826d7" providerId="ADAL" clId="{733EDAA8-D0A1-4645-935F-85C3D2448123}" dt="2024-03-20T07:20:21.963" v="1636" actId="2696"/>
        <pc:sldMkLst>
          <pc:docMk/>
          <pc:sldMk cId="2861808400" sldId="303"/>
        </pc:sldMkLst>
        <pc:spChg chg="del mod">
          <ac:chgData name="Krzysztof Kanoniak" userId="95d478e4-6995-4870-851e-96bd1d2826d7" providerId="ADAL" clId="{733EDAA8-D0A1-4645-935F-85C3D2448123}" dt="2024-03-20T07:15:31.607" v="1459" actId="478"/>
          <ac:spMkLst>
            <pc:docMk/>
            <pc:sldMk cId="2861808400" sldId="303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20T07:15:30.401" v="1457" actId="478"/>
          <ac:spMkLst>
            <pc:docMk/>
            <pc:sldMk cId="2861808400" sldId="303"/>
            <ac:spMk id="11" creationId="{B2FBC919-83A9-766F-2354-190D11252E65}"/>
          </ac:spMkLst>
        </pc:spChg>
        <pc:picChg chg="del mod">
          <ac:chgData name="Krzysztof Kanoniak" userId="95d478e4-6995-4870-851e-96bd1d2826d7" providerId="ADAL" clId="{733EDAA8-D0A1-4645-935F-85C3D2448123}" dt="2024-03-20T07:16:24.562" v="1466" actId="478"/>
          <ac:picMkLst>
            <pc:docMk/>
            <pc:sldMk cId="2861808400" sldId="303"/>
            <ac:picMk id="2" creationId="{A16C511E-18BC-13FF-B73D-52EB00A7E8A1}"/>
          </ac:picMkLst>
        </pc:picChg>
        <pc:picChg chg="add del mod">
          <ac:chgData name="Krzysztof Kanoniak" userId="95d478e4-6995-4870-851e-96bd1d2826d7" providerId="ADAL" clId="{733EDAA8-D0A1-4645-935F-85C3D2448123}" dt="2024-03-20T07:15:45.845" v="1463" actId="478"/>
          <ac:picMkLst>
            <pc:docMk/>
            <pc:sldMk cId="2861808400" sldId="303"/>
            <ac:picMk id="4" creationId="{EBBEC0D1-37A7-B6CD-7308-3EAFBA533A18}"/>
          </ac:picMkLst>
        </pc:picChg>
        <pc:picChg chg="del">
          <ac:chgData name="Krzysztof Kanoniak" userId="95d478e4-6995-4870-851e-96bd1d2826d7" providerId="ADAL" clId="{733EDAA8-D0A1-4645-935F-85C3D2448123}" dt="2024-03-20T07:15:32.290" v="1460" actId="478"/>
          <ac:picMkLst>
            <pc:docMk/>
            <pc:sldMk cId="2861808400" sldId="303"/>
            <ac:picMk id="8" creationId="{00D105CF-736A-2F43-6ABE-B0E1CB74F644}"/>
          </ac:picMkLst>
        </pc:picChg>
      </pc:sldChg>
      <pc:sldChg chg="add del">
        <pc:chgData name="Krzysztof Kanoniak" userId="95d478e4-6995-4870-851e-96bd1d2826d7" providerId="ADAL" clId="{733EDAA8-D0A1-4645-935F-85C3D2448123}" dt="2024-03-20T08:01:59.435" v="2000" actId="2696"/>
        <pc:sldMkLst>
          <pc:docMk/>
          <pc:sldMk cId="1469511164" sldId="304"/>
        </pc:sldMkLst>
      </pc:sldChg>
      <pc:sldChg chg="addSp delSp modSp add mod ord">
        <pc:chgData name="Krzysztof Kanoniak" userId="95d478e4-6995-4870-851e-96bd1d2826d7" providerId="ADAL" clId="{733EDAA8-D0A1-4645-935F-85C3D2448123}" dt="2024-03-20T08:30:21.259" v="2113" actId="1076"/>
        <pc:sldMkLst>
          <pc:docMk/>
          <pc:sldMk cId="2939050985" sldId="304"/>
        </pc:sldMkLst>
        <pc:spChg chg="mod">
          <ac:chgData name="Krzysztof Kanoniak" userId="95d478e4-6995-4870-851e-96bd1d2826d7" providerId="ADAL" clId="{733EDAA8-D0A1-4645-935F-85C3D2448123}" dt="2024-03-20T08:23:29.308" v="2028" actId="20577"/>
          <ac:spMkLst>
            <pc:docMk/>
            <pc:sldMk cId="2939050985" sldId="304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20T08:30:21.259" v="2113" actId="1076"/>
          <ac:spMkLst>
            <pc:docMk/>
            <pc:sldMk cId="2939050985" sldId="304"/>
            <ac:spMk id="10" creationId="{4CBAF99B-C78D-9F78-5B72-3A304B03F80E}"/>
          </ac:spMkLst>
        </pc:spChg>
        <pc:spChg chg="add mod">
          <ac:chgData name="Krzysztof Kanoniak" userId="95d478e4-6995-4870-851e-96bd1d2826d7" providerId="ADAL" clId="{733EDAA8-D0A1-4645-935F-85C3D2448123}" dt="2024-03-20T08:30:21.259" v="2113" actId="1076"/>
          <ac:spMkLst>
            <pc:docMk/>
            <pc:sldMk cId="2939050985" sldId="304"/>
            <ac:spMk id="13" creationId="{BEC99541-31E1-F49D-D9B1-32AC142D6978}"/>
          </ac:spMkLst>
        </pc:spChg>
        <pc:spChg chg="add del mod">
          <ac:chgData name="Krzysztof Kanoniak" userId="95d478e4-6995-4870-851e-96bd1d2826d7" providerId="ADAL" clId="{733EDAA8-D0A1-4645-935F-85C3D2448123}" dt="2024-03-20T08:30:05.332" v="2108" actId="478"/>
          <ac:spMkLst>
            <pc:docMk/>
            <pc:sldMk cId="2939050985" sldId="304"/>
            <ac:spMk id="16" creationId="{CA48FF9F-51E3-545D-1624-1128475B0489}"/>
          </ac:spMkLst>
        </pc:spChg>
        <pc:spChg chg="add mod">
          <ac:chgData name="Krzysztof Kanoniak" userId="95d478e4-6995-4870-851e-96bd1d2826d7" providerId="ADAL" clId="{733EDAA8-D0A1-4645-935F-85C3D2448123}" dt="2024-03-20T08:30:21.259" v="2113" actId="1076"/>
          <ac:spMkLst>
            <pc:docMk/>
            <pc:sldMk cId="2939050985" sldId="304"/>
            <ac:spMk id="17" creationId="{597F9892-BC36-DECE-233C-282E212861FF}"/>
          </ac:spMkLst>
        </pc:spChg>
        <pc:picChg chg="add mod">
          <ac:chgData name="Krzysztof Kanoniak" userId="95d478e4-6995-4870-851e-96bd1d2826d7" providerId="ADAL" clId="{733EDAA8-D0A1-4645-935F-85C3D2448123}" dt="2024-03-20T08:30:21.259" v="2113" actId="1076"/>
          <ac:picMkLst>
            <pc:docMk/>
            <pc:sldMk cId="2939050985" sldId="304"/>
            <ac:picMk id="8" creationId="{16CEDFF9-9DC9-03B7-A051-5ACC85645B2C}"/>
          </ac:picMkLst>
        </pc:picChg>
        <pc:picChg chg="mod">
          <ac:chgData name="Krzysztof Kanoniak" userId="95d478e4-6995-4870-851e-96bd1d2826d7" providerId="ADAL" clId="{733EDAA8-D0A1-4645-935F-85C3D2448123}" dt="2024-03-20T08:30:21.259" v="2113" actId="1076"/>
          <ac:picMkLst>
            <pc:docMk/>
            <pc:sldMk cId="2939050985" sldId="304"/>
            <ac:picMk id="11" creationId="{D3D7831E-C308-672B-570A-4F4C943B126A}"/>
          </ac:picMkLst>
        </pc:picChg>
        <pc:picChg chg="del">
          <ac:chgData name="Krzysztof Kanoniak" userId="95d478e4-6995-4870-851e-96bd1d2826d7" providerId="ADAL" clId="{733EDAA8-D0A1-4645-935F-85C3D2448123}" dt="2024-03-20T08:11:52.027" v="2008" actId="478"/>
          <ac:picMkLst>
            <pc:docMk/>
            <pc:sldMk cId="2939050985" sldId="304"/>
            <ac:picMk id="14" creationId="{53429164-6109-D5C2-A71F-C3B8E1F82CC8}"/>
          </ac:picMkLst>
        </pc:picChg>
        <pc:picChg chg="mod">
          <ac:chgData name="Krzysztof Kanoniak" userId="95d478e4-6995-4870-851e-96bd1d2826d7" providerId="ADAL" clId="{733EDAA8-D0A1-4645-935F-85C3D2448123}" dt="2024-03-20T08:30:21.259" v="2113" actId="1076"/>
          <ac:picMkLst>
            <pc:docMk/>
            <pc:sldMk cId="2939050985" sldId="304"/>
            <ac:picMk id="15" creationId="{CAA87822-E078-5E15-3A92-B89D5A1BF0E9}"/>
          </ac:picMkLst>
        </pc:picChg>
        <pc:picChg chg="mod">
          <ac:chgData name="Krzysztof Kanoniak" userId="95d478e4-6995-4870-851e-96bd1d2826d7" providerId="ADAL" clId="{733EDAA8-D0A1-4645-935F-85C3D2448123}" dt="2024-03-20T08:30:21.259" v="2113" actId="1076"/>
          <ac:picMkLst>
            <pc:docMk/>
            <pc:sldMk cId="2939050985" sldId="304"/>
            <ac:picMk id="19" creationId="{8C536485-FF1C-140E-24A3-0AC5AD8C2691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20T08:25:51.412" v="2062" actId="20577"/>
        <pc:sldMkLst>
          <pc:docMk/>
          <pc:sldMk cId="3861353253" sldId="305"/>
        </pc:sldMkLst>
        <pc:spChg chg="add mod">
          <ac:chgData name="Krzysztof Kanoniak" userId="95d478e4-6995-4870-851e-96bd1d2826d7" providerId="ADAL" clId="{733EDAA8-D0A1-4645-935F-85C3D2448123}" dt="2024-03-20T08:25:32.470" v="2058" actId="1037"/>
          <ac:spMkLst>
            <pc:docMk/>
            <pc:sldMk cId="3861353253" sldId="305"/>
            <ac:spMk id="2" creationId="{525A8036-1A8F-436F-692B-4F7A827C582C}"/>
          </ac:spMkLst>
        </pc:spChg>
        <pc:spChg chg="del mod">
          <ac:chgData name="Krzysztof Kanoniak" userId="95d478e4-6995-4870-851e-96bd1d2826d7" providerId="ADAL" clId="{733EDAA8-D0A1-4645-935F-85C3D2448123}" dt="2024-03-20T08:24:20.867" v="2034" actId="478"/>
          <ac:spMkLst>
            <pc:docMk/>
            <pc:sldMk cId="3861353253" sldId="305"/>
            <ac:spMk id="4" creationId="{A7039D0A-AC30-955B-93E0-40E45AB3F2AA}"/>
          </ac:spMkLst>
        </pc:spChg>
        <pc:spChg chg="mod">
          <ac:chgData name="Krzysztof Kanoniak" userId="95d478e4-6995-4870-851e-96bd1d2826d7" providerId="ADAL" clId="{733EDAA8-D0A1-4645-935F-85C3D2448123}" dt="2024-03-20T08:25:51.412" v="2062" actId="20577"/>
          <ac:spMkLst>
            <pc:docMk/>
            <pc:sldMk cId="3861353253" sldId="305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20T08:25:41.438" v="2060" actId="1076"/>
          <ac:spMkLst>
            <pc:docMk/>
            <pc:sldMk cId="3861353253" sldId="305"/>
            <ac:spMk id="10" creationId="{7539A6D3-BC0C-BBDB-A88F-B63936C94BE1}"/>
          </ac:spMkLst>
        </pc:spChg>
        <pc:spChg chg="add mod">
          <ac:chgData name="Krzysztof Kanoniak" userId="95d478e4-6995-4870-851e-96bd1d2826d7" providerId="ADAL" clId="{733EDAA8-D0A1-4645-935F-85C3D2448123}" dt="2024-03-20T08:25:35.210" v="2059" actId="1076"/>
          <ac:spMkLst>
            <pc:docMk/>
            <pc:sldMk cId="3861353253" sldId="305"/>
            <ac:spMk id="13" creationId="{3347F403-F410-F013-D304-7C9F539075FD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14" creationId="{2684780A-D5DE-F2FE-D1C4-430F034BE540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16" creationId="{72CC84D8-4260-9CD2-C134-81E099CAE666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17" creationId="{DBE7AEA9-EBC2-8550-BA5C-AA0959B76FCD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18" creationId="{C4AAB90F-1C97-AA67-FD9A-C9071CA84695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20" creationId="{DFE6F5EC-FFEB-A084-034B-24D95A6A484D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21" creationId="{A3AFB525-37AF-ABF9-2AE9-B6BDD510210B}"/>
          </ac:spMkLst>
        </pc:spChg>
        <pc:grpChg chg="mod">
          <ac:chgData name="Krzysztof Kanoniak" userId="95d478e4-6995-4870-851e-96bd1d2826d7" providerId="ADAL" clId="{733EDAA8-D0A1-4645-935F-85C3D2448123}" dt="2024-03-20T08:25:14.096" v="2049" actId="167"/>
          <ac:grpSpMkLst>
            <pc:docMk/>
            <pc:sldMk cId="3861353253" sldId="305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733EDAA8-D0A1-4645-935F-85C3D2448123}" dt="2024-03-20T08:25:10.213" v="2048" actId="14100"/>
          <ac:picMkLst>
            <pc:docMk/>
            <pc:sldMk cId="3861353253" sldId="305"/>
            <ac:picMk id="8" creationId="{16CEDFF9-9DC9-03B7-A051-5ACC85645B2C}"/>
          </ac:picMkLst>
        </pc:picChg>
        <pc:picChg chg="del">
          <ac:chgData name="Krzysztof Kanoniak" userId="95d478e4-6995-4870-851e-96bd1d2826d7" providerId="ADAL" clId="{733EDAA8-D0A1-4645-935F-85C3D2448123}" dt="2024-03-20T08:24:24.054" v="2035" actId="478"/>
          <ac:picMkLst>
            <pc:docMk/>
            <pc:sldMk cId="3861353253" sldId="305"/>
            <ac:picMk id="11" creationId="{D3D7831E-C308-672B-570A-4F4C943B126A}"/>
          </ac:picMkLst>
        </pc:picChg>
        <pc:picChg chg="del">
          <ac:chgData name="Krzysztof Kanoniak" userId="95d478e4-6995-4870-851e-96bd1d2826d7" providerId="ADAL" clId="{733EDAA8-D0A1-4645-935F-85C3D2448123}" dt="2024-03-20T08:24:24.054" v="2035" actId="478"/>
          <ac:picMkLst>
            <pc:docMk/>
            <pc:sldMk cId="3861353253" sldId="305"/>
            <ac:picMk id="15" creationId="{CAA87822-E078-5E15-3A92-B89D5A1BF0E9}"/>
          </ac:picMkLst>
        </pc:picChg>
        <pc:picChg chg="del">
          <ac:chgData name="Krzysztof Kanoniak" userId="95d478e4-6995-4870-851e-96bd1d2826d7" providerId="ADAL" clId="{733EDAA8-D0A1-4645-935F-85C3D2448123}" dt="2024-03-20T08:24:24.054" v="2035" actId="478"/>
          <ac:picMkLst>
            <pc:docMk/>
            <pc:sldMk cId="3861353253" sldId="305"/>
            <ac:picMk id="19" creationId="{8C536485-FF1C-140E-24A3-0AC5AD8C2691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20T08:35:07.109" v="2151" actId="1076"/>
        <pc:sldMkLst>
          <pc:docMk/>
          <pc:sldMk cId="3077105420" sldId="306"/>
        </pc:sldMkLst>
        <pc:spChg chg="mod">
          <ac:chgData name="Krzysztof Kanoniak" userId="95d478e4-6995-4870-851e-96bd1d2826d7" providerId="ADAL" clId="{733EDAA8-D0A1-4645-935F-85C3D2448123}" dt="2024-03-20T08:35:07.109" v="2151" actId="1076"/>
          <ac:spMkLst>
            <pc:docMk/>
            <pc:sldMk cId="3077105420" sldId="306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20T08:34:23.756" v="2143" actId="14100"/>
          <ac:spMkLst>
            <pc:docMk/>
            <pc:sldMk cId="3077105420" sldId="306"/>
            <ac:spMk id="10" creationId="{B1633878-D0D4-736D-3047-F70698BF64D3}"/>
          </ac:spMkLst>
        </pc:spChg>
        <pc:picChg chg="add mod modCrop">
          <ac:chgData name="Krzysztof Kanoniak" userId="95d478e4-6995-4870-851e-96bd1d2826d7" providerId="ADAL" clId="{733EDAA8-D0A1-4645-935F-85C3D2448123}" dt="2024-03-20T08:34:09.988" v="2140" actId="171"/>
          <ac:picMkLst>
            <pc:docMk/>
            <pc:sldMk cId="3077105420" sldId="306"/>
            <ac:picMk id="2" creationId="{7724D048-8F56-7D7D-DF71-E4C5F80BF55B}"/>
          </ac:picMkLst>
        </pc:picChg>
        <pc:picChg chg="mod">
          <ac:chgData name="Krzysztof Kanoniak" userId="95d478e4-6995-4870-851e-96bd1d2826d7" providerId="ADAL" clId="{733EDAA8-D0A1-4645-935F-85C3D2448123}" dt="2024-03-20T08:34:13.354" v="2141" actId="1076"/>
          <ac:picMkLst>
            <pc:docMk/>
            <pc:sldMk cId="3077105420" sldId="306"/>
            <ac:picMk id="9" creationId="{8F67BF19-E808-CBE3-3313-C7693FE4C008}"/>
          </ac:picMkLst>
        </pc:picChg>
        <pc:cxnChg chg="add del mod">
          <ac:chgData name="Krzysztof Kanoniak" userId="95d478e4-6995-4870-851e-96bd1d2826d7" providerId="ADAL" clId="{733EDAA8-D0A1-4645-935F-85C3D2448123}" dt="2024-03-20T08:34:40.897" v="2146" actId="478"/>
          <ac:cxnSpMkLst>
            <pc:docMk/>
            <pc:sldMk cId="3077105420" sldId="306"/>
            <ac:cxnSpMk id="4" creationId="{64586FA6-43A8-7636-2D5B-16B7F7B5BCD5}"/>
          </ac:cxnSpMkLst>
        </pc:cxnChg>
        <pc:cxnChg chg="mod">
          <ac:chgData name="Krzysztof Kanoniak" userId="95d478e4-6995-4870-851e-96bd1d2826d7" providerId="ADAL" clId="{733EDAA8-D0A1-4645-935F-85C3D2448123}" dt="2024-03-20T08:35:04.954" v="2150" actId="1076"/>
          <ac:cxnSpMkLst>
            <pc:docMk/>
            <pc:sldMk cId="3077105420" sldId="306"/>
            <ac:cxnSpMk id="5" creationId="{3B5B93BD-1CD3-8BD3-5467-0FC1424C613D}"/>
          </ac:cxnSpMkLst>
        </pc:cxnChg>
        <pc:cxnChg chg="add mod">
          <ac:chgData name="Krzysztof Kanoniak" userId="95d478e4-6995-4870-851e-96bd1d2826d7" providerId="ADAL" clId="{733EDAA8-D0A1-4645-935F-85C3D2448123}" dt="2024-03-20T08:34:51.298" v="2149" actId="14100"/>
          <ac:cxnSpMkLst>
            <pc:docMk/>
            <pc:sldMk cId="3077105420" sldId="306"/>
            <ac:cxnSpMk id="8" creationId="{A2431777-2469-B79B-237D-96603D259C84}"/>
          </ac:cxnSpMkLst>
        </pc:cxnChg>
      </pc:sldChg>
    </pc:docChg>
  </pc:docChgLst>
  <pc:docChgLst>
    <pc:chgData name="Justyna Rudnicka" userId="S::justyna.rudnicka@ue.wroc.pl::198f549e-b8a5-48a0-9b3e-251ddd2e8b2d" providerId="AD" clId="Web-{B3CC2843-E4E4-97D1-8ECA-344FC05B2663}"/>
    <pc:docChg chg="modSld">
      <pc:chgData name="Justyna Rudnicka" userId="S::justyna.rudnicka@ue.wroc.pl::198f549e-b8a5-48a0-9b3e-251ddd2e8b2d" providerId="AD" clId="Web-{B3CC2843-E4E4-97D1-8ECA-344FC05B2663}" dt="2024-03-20T08:41:02.464" v="0" actId="1076"/>
      <pc:docMkLst>
        <pc:docMk/>
      </pc:docMkLst>
      <pc:sldChg chg="modSp">
        <pc:chgData name="Justyna Rudnicka" userId="S::justyna.rudnicka@ue.wroc.pl::198f549e-b8a5-48a0-9b3e-251ddd2e8b2d" providerId="AD" clId="Web-{B3CC2843-E4E4-97D1-8ECA-344FC05B2663}" dt="2024-03-20T08:41:02.464" v="0" actId="1076"/>
        <pc:sldMkLst>
          <pc:docMk/>
          <pc:sldMk cId="420173874" sldId="265"/>
        </pc:sldMkLst>
        <pc:spChg chg="mod">
          <ac:chgData name="Justyna Rudnicka" userId="S::justyna.rudnicka@ue.wroc.pl::198f549e-b8a5-48a0-9b3e-251ddd2e8b2d" providerId="AD" clId="Web-{B3CC2843-E4E4-97D1-8ECA-344FC05B2663}" dt="2024-03-20T08:41:02.464" v="0" actId="1076"/>
          <ac:spMkLst>
            <pc:docMk/>
            <pc:sldMk cId="420173874" sldId="265"/>
            <ac:spMk id="4" creationId="{03B25052-9B33-1C86-446B-A9F6E2E675C0}"/>
          </ac:spMkLst>
        </pc:spChg>
      </pc:sldChg>
    </pc:docChg>
  </pc:docChgLst>
  <pc:docChgLst>
    <pc:chgData name="Krzysztof Kanoniak" userId="S::krzysztof.kanoniak@ue.wroc.pl::95d478e4-6995-4870-851e-96bd1d2826d7" providerId="AD" clId="Web-{C1AD6372-431D-9C77-49C2-A0AC3E4C937B}"/>
    <pc:docChg chg="addSld modSld">
      <pc:chgData name="Krzysztof Kanoniak" userId="S::krzysztof.kanoniak@ue.wroc.pl::95d478e4-6995-4870-851e-96bd1d2826d7" providerId="AD" clId="Web-{C1AD6372-431D-9C77-49C2-A0AC3E4C937B}" dt="2024-03-18T14:24:19.942" v="71" actId="20577"/>
      <pc:docMkLst>
        <pc:docMk/>
      </pc:docMkLst>
      <pc:sldChg chg="addSp delSp modSp add replId">
        <pc:chgData name="Krzysztof Kanoniak" userId="S::krzysztof.kanoniak@ue.wroc.pl::95d478e4-6995-4870-851e-96bd1d2826d7" providerId="AD" clId="Web-{C1AD6372-431D-9C77-49C2-A0AC3E4C937B}" dt="2024-03-18T14:24:19.942" v="71" actId="20577"/>
        <pc:sldMkLst>
          <pc:docMk/>
          <pc:sldMk cId="1486253703" sldId="279"/>
        </pc:sldMkLst>
        <pc:spChg chg="mod">
          <ac:chgData name="Krzysztof Kanoniak" userId="S::krzysztof.kanoniak@ue.wroc.pl::95d478e4-6995-4870-851e-96bd1d2826d7" providerId="AD" clId="Web-{C1AD6372-431D-9C77-49C2-A0AC3E4C937B}" dt="2024-03-18T14:23:37.941" v="64" actId="1076"/>
          <ac:spMkLst>
            <pc:docMk/>
            <pc:sldMk cId="1486253703" sldId="279"/>
            <ac:spMk id="4" creationId="{7F527199-85B7-FC77-AF87-57A91869AB89}"/>
          </ac:spMkLst>
        </pc:spChg>
        <pc:spChg chg="mod">
          <ac:chgData name="Krzysztof Kanoniak" userId="S::krzysztof.kanoniak@ue.wroc.pl::95d478e4-6995-4870-851e-96bd1d2826d7" providerId="AD" clId="Web-{C1AD6372-431D-9C77-49C2-A0AC3E4C937B}" dt="2024-03-18T14:16:41.379" v="2" actId="20577"/>
          <ac:spMkLst>
            <pc:docMk/>
            <pc:sldMk cId="1486253703" sldId="279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4:13.881" v="69" actId="20577"/>
          <ac:spMkLst>
            <pc:docMk/>
            <pc:sldMk cId="1486253703" sldId="279"/>
            <ac:spMk id="14" creationId="{C00E3000-B7F9-C018-0FBE-C6A81D5929C5}"/>
          </ac:spMkLst>
        </pc:spChg>
        <pc:spChg chg="add del mod">
          <ac:chgData name="Krzysztof Kanoniak" userId="S::krzysztof.kanoniak@ue.wroc.pl::95d478e4-6995-4870-851e-96bd1d2826d7" providerId="AD" clId="Web-{C1AD6372-431D-9C77-49C2-A0AC3E4C937B}" dt="2024-03-18T14:20:54.092" v="40"/>
          <ac:spMkLst>
            <pc:docMk/>
            <pc:sldMk cId="1486253703" sldId="279"/>
            <ac:spMk id="15" creationId="{41B8AD6F-C366-013D-F7BB-8EAE33323664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4:17.724" v="70" actId="20577"/>
          <ac:spMkLst>
            <pc:docMk/>
            <pc:sldMk cId="1486253703" sldId="279"/>
            <ac:spMk id="16" creationId="{6CF5EA02-8144-E55E-B490-3EA6404895DD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4:19.942" v="71" actId="20577"/>
          <ac:spMkLst>
            <pc:docMk/>
            <pc:sldMk cId="1486253703" sldId="279"/>
            <ac:spMk id="17" creationId="{19B62828-B880-FA53-EDA9-0906B50BCBEA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3:43.707" v="66" actId="1076"/>
          <ac:spMkLst>
            <pc:docMk/>
            <pc:sldMk cId="1486253703" sldId="279"/>
            <ac:spMk id="18" creationId="{33D5ED52-E641-ED98-BD13-58A99475D33B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3:49.004" v="68" actId="1076"/>
          <ac:spMkLst>
            <pc:docMk/>
            <pc:sldMk cId="1486253703" sldId="279"/>
            <ac:spMk id="19" creationId="{FF3F7A32-ED68-40DE-B246-C1D785FC05EA}"/>
          </ac:spMkLst>
        </pc:spChg>
        <pc:graphicFrameChg chg="add mod">
          <ac:chgData name="Krzysztof Kanoniak" userId="S::krzysztof.kanoniak@ue.wroc.pl::95d478e4-6995-4870-851e-96bd1d2826d7" providerId="AD" clId="Web-{C1AD6372-431D-9C77-49C2-A0AC3E4C937B}" dt="2024-03-18T14:23:13.378" v="58" actId="1076"/>
          <ac:graphicFrameMkLst>
            <pc:docMk/>
            <pc:sldMk cId="1486253703" sldId="279"/>
            <ac:graphicFrameMk id="2" creationId="{3CA2802F-EE33-E801-59BE-8E64D8A4FBE7}"/>
          </ac:graphicFrameMkLst>
        </pc:graphicFrameChg>
        <pc:graphicFrameChg chg="del">
          <ac:chgData name="Krzysztof Kanoniak" userId="S::krzysztof.kanoniak@ue.wroc.pl::95d478e4-6995-4870-851e-96bd1d2826d7" providerId="AD" clId="Web-{C1AD6372-431D-9C77-49C2-A0AC3E4C937B}" dt="2024-03-18T14:16:42.801" v="3"/>
          <ac:graphicFrameMkLst>
            <pc:docMk/>
            <pc:sldMk cId="1486253703" sldId="279"/>
            <ac:graphicFrameMk id="8" creationId="{BC8F0A36-6891-4965-AA41-8F8304B9934D}"/>
          </ac:graphicFrameMkLst>
        </pc:graphicFrameChg>
        <pc:graphicFrameChg chg="add mod">
          <ac:chgData name="Krzysztof Kanoniak" userId="S::krzysztof.kanoniak@ue.wroc.pl::95d478e4-6995-4870-851e-96bd1d2826d7" providerId="AD" clId="Web-{C1AD6372-431D-9C77-49C2-A0AC3E4C937B}" dt="2024-03-18T14:18:51.243" v="15" actId="1076"/>
          <ac:graphicFrameMkLst>
            <pc:docMk/>
            <pc:sldMk cId="1486253703" sldId="279"/>
            <ac:graphicFrameMk id="10" creationId="{3CA2802F-EE33-E801-59BE-8E64D8A4FBE7}"/>
          </ac:graphicFrameMkLst>
        </pc:graphicFrameChg>
        <pc:graphicFrameChg chg="add mod">
          <ac:chgData name="Krzysztof Kanoniak" userId="S::krzysztof.kanoniak@ue.wroc.pl::95d478e4-6995-4870-851e-96bd1d2826d7" providerId="AD" clId="Web-{C1AD6372-431D-9C77-49C2-A0AC3E4C937B}" dt="2024-03-18T14:19:33.042" v="17" actId="1076"/>
          <ac:graphicFrameMkLst>
            <pc:docMk/>
            <pc:sldMk cId="1486253703" sldId="279"/>
            <ac:graphicFrameMk id="11" creationId="{3CA2802F-EE33-E801-59BE-8E64D8A4FBE7}"/>
          </ac:graphicFrameMkLst>
        </pc:graphicFrameChg>
      </pc:sldChg>
    </pc:docChg>
  </pc:docChgLst>
  <pc:docChgLst>
    <pc:chgData name="Krzysztof Kanoniak" userId="S::krzysztof.kanoniak@ue.wroc.pl::95d478e4-6995-4870-851e-96bd1d2826d7" providerId="AD" clId="Web-{B787EC08-25E8-1415-670A-6C2B6C23A635}"/>
    <pc:docChg chg="addSld modSld sldOrd">
      <pc:chgData name="Krzysztof Kanoniak" userId="S::krzysztof.kanoniak@ue.wroc.pl::95d478e4-6995-4870-851e-96bd1d2826d7" providerId="AD" clId="Web-{B787EC08-25E8-1415-670A-6C2B6C23A635}" dt="2024-03-19T10:53:01.034" v="32"/>
      <pc:docMkLst>
        <pc:docMk/>
      </pc:docMkLst>
      <pc:sldChg chg="modSp">
        <pc:chgData name="Krzysztof Kanoniak" userId="S::krzysztof.kanoniak@ue.wroc.pl::95d478e4-6995-4870-851e-96bd1d2826d7" providerId="AD" clId="Web-{B787EC08-25E8-1415-670A-6C2B6C23A635}" dt="2024-03-19T10:50:57.703" v="17" actId="20577"/>
        <pc:sldMkLst>
          <pc:docMk/>
          <pc:sldMk cId="347688558" sldId="258"/>
        </pc:sldMkLst>
        <pc:spChg chg="mod">
          <ac:chgData name="Krzysztof Kanoniak" userId="S::krzysztof.kanoniak@ue.wroc.pl::95d478e4-6995-4870-851e-96bd1d2826d7" providerId="AD" clId="Web-{B787EC08-25E8-1415-670A-6C2B6C23A635}" dt="2024-03-19T10:50:57.703" v="17" actId="20577"/>
          <ac:spMkLst>
            <pc:docMk/>
            <pc:sldMk cId="347688558" sldId="258"/>
            <ac:spMk id="11" creationId="{B2FBC919-83A9-766F-2354-190D11252E65}"/>
          </ac:spMkLst>
        </pc:spChg>
      </pc:sldChg>
      <pc:sldChg chg="modSp">
        <pc:chgData name="Krzysztof Kanoniak" userId="S::krzysztof.kanoniak@ue.wroc.pl::95d478e4-6995-4870-851e-96bd1d2826d7" providerId="AD" clId="Web-{B787EC08-25E8-1415-670A-6C2B6C23A635}" dt="2024-03-19T10:51:02.562" v="20" actId="20577"/>
        <pc:sldMkLst>
          <pc:docMk/>
          <pc:sldMk cId="1777094092" sldId="259"/>
        </pc:sldMkLst>
        <pc:spChg chg="mod">
          <ac:chgData name="Krzysztof Kanoniak" userId="S::krzysztof.kanoniak@ue.wroc.pl::95d478e4-6995-4870-851e-96bd1d2826d7" providerId="AD" clId="Web-{B787EC08-25E8-1415-670A-6C2B6C23A635}" dt="2024-03-19T10:51:02.562" v="20" actId="20577"/>
          <ac:spMkLst>
            <pc:docMk/>
            <pc:sldMk cId="1777094092" sldId="259"/>
            <ac:spMk id="13" creationId="{C7C26D5F-1A86-4B0A-2886-774370511EB7}"/>
          </ac:spMkLst>
        </pc:spChg>
      </pc:sldChg>
      <pc:sldChg chg="ord">
        <pc:chgData name="Krzysztof Kanoniak" userId="S::krzysztof.kanoniak@ue.wroc.pl::95d478e4-6995-4870-851e-96bd1d2826d7" providerId="AD" clId="Web-{B787EC08-25E8-1415-670A-6C2B6C23A635}" dt="2024-03-19T10:53:01.034" v="32"/>
        <pc:sldMkLst>
          <pc:docMk/>
          <pc:sldMk cId="2615537160" sldId="289"/>
        </pc:sldMkLst>
      </pc:sldChg>
      <pc:sldChg chg="ord">
        <pc:chgData name="Krzysztof Kanoniak" userId="S::krzysztof.kanoniak@ue.wroc.pl::95d478e4-6995-4870-851e-96bd1d2826d7" providerId="AD" clId="Web-{B787EC08-25E8-1415-670A-6C2B6C23A635}" dt="2024-03-19T10:53:01.034" v="31"/>
        <pc:sldMkLst>
          <pc:docMk/>
          <pc:sldMk cId="2741742770" sldId="290"/>
        </pc:sldMkLst>
      </pc:sldChg>
      <pc:sldChg chg="modSp">
        <pc:chgData name="Krzysztof Kanoniak" userId="S::krzysztof.kanoniak@ue.wroc.pl::95d478e4-6995-4870-851e-96bd1d2826d7" providerId="AD" clId="Web-{B787EC08-25E8-1415-670A-6C2B6C23A635}" dt="2024-03-19T10:50:52.078" v="15" actId="20577"/>
        <pc:sldMkLst>
          <pc:docMk/>
          <pc:sldMk cId="2494776898" sldId="295"/>
        </pc:sldMkLst>
        <pc:spChg chg="mod">
          <ac:chgData name="Krzysztof Kanoniak" userId="S::krzysztof.kanoniak@ue.wroc.pl::95d478e4-6995-4870-851e-96bd1d2826d7" providerId="AD" clId="Web-{B787EC08-25E8-1415-670A-6C2B6C23A635}" dt="2024-03-19T10:50:52.078" v="15" actId="20577"/>
          <ac:spMkLst>
            <pc:docMk/>
            <pc:sldMk cId="2494776898" sldId="295"/>
            <ac:spMk id="7" creationId="{F9B89567-2C2B-3A16-DE02-BCC05F4BEB7A}"/>
          </ac:spMkLst>
        </pc:spChg>
      </pc:sldChg>
      <pc:sldChg chg="modSp">
        <pc:chgData name="Krzysztof Kanoniak" userId="S::krzysztof.kanoniak@ue.wroc.pl::95d478e4-6995-4870-851e-96bd1d2826d7" providerId="AD" clId="Web-{B787EC08-25E8-1415-670A-6C2B6C23A635}" dt="2024-03-19T10:50:47.484" v="14" actId="20577"/>
        <pc:sldMkLst>
          <pc:docMk/>
          <pc:sldMk cId="3805572135" sldId="296"/>
        </pc:sldMkLst>
        <pc:spChg chg="mod">
          <ac:chgData name="Krzysztof Kanoniak" userId="S::krzysztof.kanoniak@ue.wroc.pl::95d478e4-6995-4870-851e-96bd1d2826d7" providerId="AD" clId="Web-{B787EC08-25E8-1415-670A-6C2B6C23A635}" dt="2024-03-19T10:50:47.484" v="14" actId="20577"/>
          <ac:spMkLst>
            <pc:docMk/>
            <pc:sldMk cId="3805572135" sldId="296"/>
            <ac:spMk id="7" creationId="{F9B89567-2C2B-3A16-DE02-BCC05F4BEB7A}"/>
          </ac:spMkLst>
        </pc:spChg>
      </pc:sldChg>
      <pc:sldChg chg="modSp">
        <pc:chgData name="Krzysztof Kanoniak" userId="S::krzysztof.kanoniak@ue.wroc.pl::95d478e4-6995-4870-851e-96bd1d2826d7" providerId="AD" clId="Web-{B787EC08-25E8-1415-670A-6C2B6C23A635}" dt="2024-03-19T10:50:04.295" v="3" actId="14100"/>
        <pc:sldMkLst>
          <pc:docMk/>
          <pc:sldMk cId="3110058710" sldId="299"/>
        </pc:sldMkLst>
        <pc:spChg chg="mod">
          <ac:chgData name="Krzysztof Kanoniak" userId="S::krzysztof.kanoniak@ue.wroc.pl::95d478e4-6995-4870-851e-96bd1d2826d7" providerId="AD" clId="Web-{B787EC08-25E8-1415-670A-6C2B6C23A635}" dt="2024-03-19T10:50:04.295" v="3" actId="14100"/>
          <ac:spMkLst>
            <pc:docMk/>
            <pc:sldMk cId="3110058710" sldId="299"/>
            <ac:spMk id="2" creationId="{040946D5-DFB9-9792-AD6F-25DDFB1D2EA6}"/>
          </ac:spMkLst>
        </pc:spChg>
        <pc:spChg chg="mod">
          <ac:chgData name="Krzysztof Kanoniak" userId="S::krzysztof.kanoniak@ue.wroc.pl::95d478e4-6995-4870-851e-96bd1d2826d7" providerId="AD" clId="Web-{B787EC08-25E8-1415-670A-6C2B6C23A635}" dt="2024-03-19T10:49:56.983" v="0" actId="1076"/>
          <ac:spMkLst>
            <pc:docMk/>
            <pc:sldMk cId="3110058710" sldId="299"/>
            <ac:spMk id="17" creationId="{01398AF7-CCB1-03EF-D8ED-BF62764DB9C6}"/>
          </ac:spMkLst>
        </pc:spChg>
      </pc:sldChg>
      <pc:sldChg chg="addSp delSp modSp add replId">
        <pc:chgData name="Krzysztof Kanoniak" userId="S::krzysztof.kanoniak@ue.wroc.pl::95d478e4-6995-4870-851e-96bd1d2826d7" providerId="AD" clId="Web-{B787EC08-25E8-1415-670A-6C2B6C23A635}" dt="2024-03-19T10:52:19.142" v="28" actId="14100"/>
        <pc:sldMkLst>
          <pc:docMk/>
          <pc:sldMk cId="1105788473" sldId="301"/>
        </pc:sldMkLst>
        <pc:spChg chg="mod">
          <ac:chgData name="Krzysztof Kanoniak" userId="S::krzysztof.kanoniak@ue.wroc.pl::95d478e4-6995-4870-851e-96bd1d2826d7" providerId="AD" clId="Web-{B787EC08-25E8-1415-670A-6C2B6C23A635}" dt="2024-03-19T10:52:19.142" v="28" actId="14100"/>
          <ac:spMkLst>
            <pc:docMk/>
            <pc:sldMk cId="1105788473" sldId="301"/>
            <ac:spMk id="7" creationId="{F9B89567-2C2B-3A16-DE02-BCC05F4BEB7A}"/>
          </ac:spMkLst>
        </pc:spChg>
        <pc:spChg chg="add">
          <ac:chgData name="Krzysztof Kanoniak" userId="S::krzysztof.kanoniak@ue.wroc.pl::95d478e4-6995-4870-851e-96bd1d2826d7" providerId="AD" clId="Web-{B787EC08-25E8-1415-670A-6C2B6C23A635}" dt="2024-03-19T10:52:07.048" v="27"/>
          <ac:spMkLst>
            <pc:docMk/>
            <pc:sldMk cId="1105788473" sldId="301"/>
            <ac:spMk id="13" creationId="{CCB430A9-2218-29E1-D664-DE9B79C424C4}"/>
          </ac:spMkLst>
        </pc:spChg>
        <pc:picChg chg="del">
          <ac:chgData name="Krzysztof Kanoniak" userId="S::krzysztof.kanoniak@ue.wroc.pl::95d478e4-6995-4870-851e-96bd1d2826d7" providerId="AD" clId="Web-{B787EC08-25E8-1415-670A-6C2B6C23A635}" dt="2024-03-19T10:51:28.813" v="23"/>
          <ac:picMkLst>
            <pc:docMk/>
            <pc:sldMk cId="1105788473" sldId="301"/>
            <ac:picMk id="8" creationId="{3AEEFE8D-01F1-B1A2-596D-00946EFA198E}"/>
          </ac:picMkLst>
        </pc:picChg>
        <pc:picChg chg="add mod modCrop">
          <ac:chgData name="Krzysztof Kanoniak" userId="S::krzysztof.kanoniak@ue.wroc.pl::95d478e4-6995-4870-851e-96bd1d2826d7" providerId="AD" clId="Web-{B787EC08-25E8-1415-670A-6C2B6C23A635}" dt="2024-03-19T10:51:50.564" v="26"/>
          <ac:picMkLst>
            <pc:docMk/>
            <pc:sldMk cId="1105788473" sldId="301"/>
            <ac:picMk id="10" creationId="{33F7E35D-0F6B-4F28-2FA3-936B0137ECF6}"/>
          </ac:picMkLst>
        </pc:picChg>
      </pc:sldChg>
    </pc:docChg>
  </pc:docChgLst>
  <pc:docChgLst>
    <pc:chgData name="Krzysztof Kanoniak" userId="S::krzysztof.kanoniak@ue.wroc.pl::95d478e4-6995-4870-851e-96bd1d2826d7" providerId="AD" clId="Web-{505E8C13-3EBF-180E-6C97-8AB871EC3243}"/>
    <pc:docChg chg="addSld delSld modSld sldOrd">
      <pc:chgData name="Krzysztof Kanoniak" userId="S::krzysztof.kanoniak@ue.wroc.pl::95d478e4-6995-4870-851e-96bd1d2826d7" providerId="AD" clId="Web-{505E8C13-3EBF-180E-6C97-8AB871EC3243}" dt="2024-03-13T15:14:39.532" v="799" actId="1076"/>
      <pc:docMkLst>
        <pc:docMk/>
      </pc:docMkLst>
      <pc:sldChg chg="addSp delSp modSp">
        <pc:chgData name="Krzysztof Kanoniak" userId="S::krzysztof.kanoniak@ue.wroc.pl::95d478e4-6995-4870-851e-96bd1d2826d7" providerId="AD" clId="Web-{505E8C13-3EBF-180E-6C97-8AB871EC3243}" dt="2024-03-13T14:37:15.196" v="186"/>
        <pc:sldMkLst>
          <pc:docMk/>
          <pc:sldMk cId="650317164" sldId="256"/>
        </pc:sldMkLst>
        <pc:spChg chg="del mod">
          <ac:chgData name="Krzysztof Kanoniak" userId="S::krzysztof.kanoniak@ue.wroc.pl::95d478e4-6995-4870-851e-96bd1d2826d7" providerId="AD" clId="Web-{505E8C13-3EBF-180E-6C97-8AB871EC3243}" dt="2024-03-13T14:22:27.286" v="1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4:22:28.833" v="3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31:49.699" v="136" actId="14100"/>
          <ac:spMkLst>
            <pc:docMk/>
            <pc:sldMk cId="650317164" sldId="256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31:46.120" v="135" actId="14100"/>
          <ac:spMkLst>
            <pc:docMk/>
            <pc:sldMk cId="650317164" sldId="256"/>
            <ac:spMk id="10" creationId="{B1633878-D0D4-736D-3047-F70698BF64D3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31:33.323" v="132" actId="14100"/>
          <ac:spMkLst>
            <pc:docMk/>
            <pc:sldMk cId="650317164" sldId="256"/>
            <ac:spMk id="11" creationId="{2C93BFE0-F964-A226-A549-5C5FFAD0C9DC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31:35.808" v="133" actId="14100"/>
          <ac:spMkLst>
            <pc:docMk/>
            <pc:sldMk cId="650317164" sldId="256"/>
            <ac:spMk id="12" creationId="{31438E36-EB23-3D4A-5D54-E031F839371B}"/>
          </ac:spMkLst>
        </pc:spChg>
        <pc:grpChg chg="add">
          <ac:chgData name="Krzysztof Kanoniak" userId="S::krzysztof.kanoniak@ue.wroc.pl::95d478e4-6995-4870-851e-96bd1d2826d7" providerId="AD" clId="Web-{505E8C13-3EBF-180E-6C97-8AB871EC3243}" dt="2024-03-13T14:37:15.196" v="186"/>
          <ac:grpSpMkLst>
            <pc:docMk/>
            <pc:sldMk cId="650317164" sldId="256"/>
            <ac:grpSpMk id="13" creationId="{A16BCB93-5722-E6A8-2063-A6D50C3C22AC}"/>
          </ac:grpSpMkLst>
        </pc:grpChg>
        <pc:picChg chg="add del mod">
          <ac:chgData name="Krzysztof Kanoniak" userId="S::krzysztof.kanoniak@ue.wroc.pl::95d478e4-6995-4870-851e-96bd1d2826d7" providerId="AD" clId="Web-{505E8C13-3EBF-180E-6C97-8AB871EC3243}" dt="2024-03-13T14:30:30.680" v="120"/>
          <ac:picMkLst>
            <pc:docMk/>
            <pc:sldMk cId="650317164" sldId="256"/>
            <ac:picMk id="4" creationId="{C6C75895-0B63-1B61-C8DA-486D26EEF406}"/>
          </ac:picMkLst>
        </pc:picChg>
        <pc:picChg chg="add del mod">
          <ac:chgData name="Krzysztof Kanoniak" userId="S::krzysztof.kanoniak@ue.wroc.pl::95d478e4-6995-4870-851e-96bd1d2826d7" providerId="AD" clId="Web-{505E8C13-3EBF-180E-6C97-8AB871EC3243}" dt="2024-03-13T14:27:20.204" v="62"/>
          <ac:picMkLst>
            <pc:docMk/>
            <pc:sldMk cId="650317164" sldId="256"/>
            <ac:picMk id="8" creationId="{E86D2718-FD9D-97F2-6256-75900DA1FF25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4:31:27.026" v="129" actId="1076"/>
          <ac:picMkLst>
            <pc:docMk/>
            <pc:sldMk cId="650317164" sldId="256"/>
            <ac:picMk id="9" creationId="{8F67BF19-E808-CBE3-3313-C7693FE4C008}"/>
          </ac:picMkLst>
        </pc:picChg>
        <pc:cxnChg chg="add mod">
          <ac:chgData name="Krzysztof Kanoniak" userId="S::krzysztof.kanoniak@ue.wroc.pl::95d478e4-6995-4870-851e-96bd1d2826d7" providerId="AD" clId="Web-{505E8C13-3EBF-180E-6C97-8AB871EC3243}" dt="2024-03-13T14:32:58.764" v="139" actId="1076"/>
          <ac:cxnSpMkLst>
            <pc:docMk/>
            <pc:sldMk cId="650317164" sldId="256"/>
            <ac:cxnSpMk id="5" creationId="{3B5B93BD-1CD3-8BD3-5467-0FC1424C613D}"/>
          </ac:cxnSpMkLst>
        </pc:cxnChg>
        <pc:cxnChg chg="add mod">
          <ac:chgData name="Krzysztof Kanoniak" userId="S::krzysztof.kanoniak@ue.wroc.pl::95d478e4-6995-4870-851e-96bd1d2826d7" providerId="AD" clId="Web-{505E8C13-3EBF-180E-6C97-8AB871EC3243}" dt="2024-03-13T14:31:14.775" v="125" actId="1076"/>
          <ac:cxnSpMkLst>
            <pc:docMk/>
            <pc:sldMk cId="650317164" sldId="256"/>
            <ac:cxnSpMk id="6" creationId="{6481A8FF-89B1-8F67-C41D-6C9D45F1F8DB}"/>
          </ac:cxnSpMkLst>
        </pc:cxnChg>
      </pc:sldChg>
      <pc:sldChg chg="addSp delSp modSp add replId">
        <pc:chgData name="Krzysztof Kanoniak" userId="S::krzysztof.kanoniak@ue.wroc.pl::95d478e4-6995-4870-851e-96bd1d2826d7" providerId="AD" clId="Web-{505E8C13-3EBF-180E-6C97-8AB871EC3243}" dt="2024-03-13T14:54:55.377" v="506" actId="20577"/>
        <pc:sldMkLst>
          <pc:docMk/>
          <pc:sldMk cId="238250291" sldId="257"/>
        </pc:sldMkLst>
        <pc:spChg chg="mod">
          <ac:chgData name="Krzysztof Kanoniak" userId="S::krzysztof.kanoniak@ue.wroc.pl::95d478e4-6995-4870-851e-96bd1d2826d7" providerId="AD" clId="Web-{505E8C13-3EBF-180E-6C97-8AB871EC3243}" dt="2024-03-13T14:54:55.377" v="506" actId="20577"/>
          <ac:spMkLst>
            <pc:docMk/>
            <pc:sldMk cId="238250291" sldId="257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37:40.743" v="188" actId="20577"/>
          <ac:spMkLst>
            <pc:docMk/>
            <pc:sldMk cId="238250291" sldId="257"/>
            <ac:spMk id="10" creationId="{B1633878-D0D4-736D-3047-F70698BF64D3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4:33:49.969" v="144"/>
          <ac:spMkLst>
            <pc:docMk/>
            <pc:sldMk cId="238250291" sldId="257"/>
            <ac:spMk id="11" creationId="{2C93BFE0-F964-A226-A549-5C5FFAD0C9DC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36:14.271" v="173" actId="1076"/>
          <ac:spMkLst>
            <pc:docMk/>
            <pc:sldMk cId="238250291" sldId="257"/>
            <ac:spMk id="12" creationId="{31438E36-EB23-3D4A-5D54-E031F839371B}"/>
          </ac:spMkLst>
        </pc:spChg>
        <pc:grpChg chg="add">
          <ac:chgData name="Krzysztof Kanoniak" userId="S::krzysztof.kanoniak@ue.wroc.pl::95d478e4-6995-4870-851e-96bd1d2826d7" providerId="AD" clId="Web-{505E8C13-3EBF-180E-6C97-8AB871EC3243}" dt="2024-03-13T14:37:10.664" v="185"/>
          <ac:grpSpMkLst>
            <pc:docMk/>
            <pc:sldMk cId="238250291" sldId="257"/>
            <ac:grpSpMk id="3" creationId="{9A7B3390-BE0D-33FA-ED42-05A58585B430}"/>
          </ac:grpSpMkLst>
        </pc:grpChg>
        <pc:picChg chg="add del mod ord">
          <ac:chgData name="Krzysztof Kanoniak" userId="S::krzysztof.kanoniak@ue.wroc.pl::95d478e4-6995-4870-851e-96bd1d2826d7" providerId="AD" clId="Web-{505E8C13-3EBF-180E-6C97-8AB871EC3243}" dt="2024-03-13T14:36:33.256" v="178"/>
          <ac:picMkLst>
            <pc:docMk/>
            <pc:sldMk cId="238250291" sldId="257"/>
            <ac:picMk id="2" creationId="{4EC7567A-A2A2-8E8E-C11F-2774937D7E9D}"/>
          </ac:picMkLst>
        </pc:picChg>
        <pc:picChg chg="mod">
          <ac:chgData name="Krzysztof Kanoniak" userId="S::krzysztof.kanoniak@ue.wroc.pl::95d478e4-6995-4870-851e-96bd1d2826d7" providerId="AD" clId="Web-{505E8C13-3EBF-180E-6C97-8AB871EC3243}" dt="2024-03-13T14:34:00.063" v="147" actId="1076"/>
          <ac:picMkLst>
            <pc:docMk/>
            <pc:sldMk cId="238250291" sldId="257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505E8C13-3EBF-180E-6C97-8AB871EC3243}" dt="2024-03-13T14:34:31.846" v="151" actId="14100"/>
          <ac:cxnSpMkLst>
            <pc:docMk/>
            <pc:sldMk cId="238250291" sldId="257"/>
            <ac:cxnSpMk id="5" creationId="{3B5B93BD-1CD3-8BD3-5467-0FC1424C613D}"/>
          </ac:cxnSpMkLst>
        </pc:cxnChg>
        <pc:cxnChg chg="mod">
          <ac:chgData name="Krzysztof Kanoniak" userId="S::krzysztof.kanoniak@ue.wroc.pl::95d478e4-6995-4870-851e-96bd1d2826d7" providerId="AD" clId="Web-{505E8C13-3EBF-180E-6C97-8AB871EC3243}" dt="2024-03-13T14:34:12.017" v="149" actId="1076"/>
          <ac:cxnSpMkLst>
            <pc:docMk/>
            <pc:sldMk cId="238250291" sldId="257"/>
            <ac:cxnSpMk id="6" creationId="{6481A8FF-89B1-8F67-C41D-6C9D45F1F8DB}"/>
          </ac:cxnSpMkLst>
        </pc:cxnChg>
      </pc:sldChg>
      <pc:sldChg chg="addSp modSp add replId">
        <pc:chgData name="Krzysztof Kanoniak" userId="S::krzysztof.kanoniak@ue.wroc.pl::95d478e4-6995-4870-851e-96bd1d2826d7" providerId="AD" clId="Web-{505E8C13-3EBF-180E-6C97-8AB871EC3243}" dt="2024-03-13T14:54:24.360" v="487" actId="20577"/>
        <pc:sldMkLst>
          <pc:docMk/>
          <pc:sldMk cId="347688558" sldId="258"/>
        </pc:sldMkLst>
        <pc:spChg chg="mod">
          <ac:chgData name="Krzysztof Kanoniak" userId="S::krzysztof.kanoniak@ue.wroc.pl::95d478e4-6995-4870-851e-96bd1d2826d7" providerId="AD" clId="Web-{505E8C13-3EBF-180E-6C97-8AB871EC3243}" dt="2024-03-13T14:54:24.360" v="487" actId="20577"/>
          <ac:spMkLst>
            <pc:docMk/>
            <pc:sldMk cId="347688558" sldId="258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41:08.267" v="213" actId="1076"/>
          <ac:spMkLst>
            <pc:docMk/>
            <pc:sldMk cId="347688558" sldId="258"/>
            <ac:spMk id="10" creationId="{B1633878-D0D4-736D-3047-F70698BF64D3}"/>
          </ac:spMkLst>
        </pc:spChg>
        <pc:picChg chg="add mod modCrop">
          <ac:chgData name="Krzysztof Kanoniak" userId="S::krzysztof.kanoniak@ue.wroc.pl::95d478e4-6995-4870-851e-96bd1d2826d7" providerId="AD" clId="Web-{505E8C13-3EBF-180E-6C97-8AB871EC3243}" dt="2024-03-13T14:41:11.892" v="214" actId="14100"/>
          <ac:picMkLst>
            <pc:docMk/>
            <pc:sldMk cId="347688558" sldId="258"/>
            <ac:picMk id="2" creationId="{A16C511E-18BC-13FF-B73D-52EB00A7E8A1}"/>
          </ac:picMkLst>
        </pc:picChg>
      </pc:sldChg>
      <pc:sldChg chg="addSp delSp modSp add replId">
        <pc:chgData name="Krzysztof Kanoniak" userId="S::krzysztof.kanoniak@ue.wroc.pl::95d478e4-6995-4870-851e-96bd1d2826d7" providerId="AD" clId="Web-{505E8C13-3EBF-180E-6C97-8AB871EC3243}" dt="2024-03-13T14:54:43.314" v="500" actId="20577"/>
        <pc:sldMkLst>
          <pc:docMk/>
          <pc:sldMk cId="1777094092" sldId="259"/>
        </pc:sldMkLst>
        <pc:spChg chg="add del mod">
          <ac:chgData name="Krzysztof Kanoniak" userId="S::krzysztof.kanoniak@ue.wroc.pl::95d478e4-6995-4870-851e-96bd1d2826d7" providerId="AD" clId="Web-{505E8C13-3EBF-180E-6C97-8AB871EC3243}" dt="2024-03-13T14:41:41.175" v="223"/>
          <ac:spMkLst>
            <pc:docMk/>
            <pc:sldMk cId="1777094092" sldId="259"/>
            <ac:spMk id="4" creationId="{1B70EB7E-D97D-139E-6E35-01397A800713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54:43.314" v="500" actId="20577"/>
          <ac:spMkLst>
            <pc:docMk/>
            <pc:sldMk cId="1777094092" sldId="259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41:51.847" v="227" actId="1076"/>
          <ac:spMkLst>
            <pc:docMk/>
            <pc:sldMk cId="1777094092" sldId="259"/>
            <ac:spMk id="10" creationId="{B1633878-D0D4-736D-3047-F70698BF64D3}"/>
          </ac:spMkLst>
        </pc:spChg>
        <pc:picChg chg="del mod">
          <ac:chgData name="Krzysztof Kanoniak" userId="S::krzysztof.kanoniak@ue.wroc.pl::95d478e4-6995-4870-851e-96bd1d2826d7" providerId="AD" clId="Web-{505E8C13-3EBF-180E-6C97-8AB871EC3243}" dt="2024-03-13T14:41:48.237" v="226"/>
          <ac:picMkLst>
            <pc:docMk/>
            <pc:sldMk cId="1777094092" sldId="259"/>
            <ac:picMk id="2" creationId="{A16C511E-18BC-13FF-B73D-52EB00A7E8A1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4:41:46.940" v="225" actId="1076"/>
          <ac:picMkLst>
            <pc:docMk/>
            <pc:sldMk cId="1777094092" sldId="259"/>
            <ac:picMk id="8" creationId="{3AEEFE8D-01F1-B1A2-596D-00946EFA198E}"/>
          </ac:picMkLst>
        </pc:picChg>
      </pc:sldChg>
      <pc:sldChg chg="addSp delSp modSp add ord replId">
        <pc:chgData name="Krzysztof Kanoniak" userId="S::krzysztof.kanoniak@ue.wroc.pl::95d478e4-6995-4870-851e-96bd1d2826d7" providerId="AD" clId="Web-{505E8C13-3EBF-180E-6C97-8AB871EC3243}" dt="2024-03-13T14:53:59.297" v="472"/>
        <pc:sldMkLst>
          <pc:docMk/>
          <pc:sldMk cId="3025685461" sldId="260"/>
        </pc:sldMkLst>
        <pc:spChg chg="mod">
          <ac:chgData name="Krzysztof Kanoniak" userId="S::krzysztof.kanoniak@ue.wroc.pl::95d478e4-6995-4870-851e-96bd1d2826d7" providerId="AD" clId="Web-{505E8C13-3EBF-180E-6C97-8AB871EC3243}" dt="2024-03-13T14:53:52.406" v="471" actId="20577"/>
          <ac:spMkLst>
            <pc:docMk/>
            <pc:sldMk cId="3025685461" sldId="260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4:42:26.426" v="231"/>
          <ac:spMkLst>
            <pc:docMk/>
            <pc:sldMk cId="3025685461" sldId="260"/>
            <ac:spMk id="10" creationId="{B1633878-D0D4-736D-3047-F70698BF64D3}"/>
          </ac:spMkLst>
        </pc:spChg>
        <pc:graphicFrameChg chg="add mod modGraphic">
          <ac:chgData name="Krzysztof Kanoniak" userId="S::krzysztof.kanoniak@ue.wroc.pl::95d478e4-6995-4870-851e-96bd1d2826d7" providerId="AD" clId="Web-{505E8C13-3EBF-180E-6C97-8AB871EC3243}" dt="2024-03-13T14:53:59.297" v="472"/>
          <ac:graphicFrameMkLst>
            <pc:docMk/>
            <pc:sldMk cId="3025685461" sldId="260"/>
            <ac:graphicFrameMk id="2" creationId="{46E62F86-9517-3F5F-4974-D1B4A96C8C9D}"/>
          </ac:graphicFrameMkLst>
        </pc:graphicFrameChg>
        <pc:picChg chg="del">
          <ac:chgData name="Krzysztof Kanoniak" userId="S::krzysztof.kanoniak@ue.wroc.pl::95d478e4-6995-4870-851e-96bd1d2826d7" providerId="AD" clId="Web-{505E8C13-3EBF-180E-6C97-8AB871EC3243}" dt="2024-03-13T14:42:23.895" v="229"/>
          <ac:picMkLst>
            <pc:docMk/>
            <pc:sldMk cId="3025685461" sldId="260"/>
            <ac:picMk id="8" creationId="{3AEEFE8D-01F1-B1A2-596D-00946EFA198E}"/>
          </ac:picMkLst>
        </pc:picChg>
      </pc:sldChg>
      <pc:sldChg chg="modSp add replId">
        <pc:chgData name="Krzysztof Kanoniak" userId="S::krzysztof.kanoniak@ue.wroc.pl::95d478e4-6995-4870-851e-96bd1d2826d7" providerId="AD" clId="Web-{505E8C13-3EBF-180E-6C97-8AB871EC3243}" dt="2024-03-13T14:53:33.015" v="460" actId="20577"/>
        <pc:sldMkLst>
          <pc:docMk/>
          <pc:sldMk cId="1891550134" sldId="261"/>
        </pc:sldMkLst>
        <pc:spChg chg="mod">
          <ac:chgData name="Krzysztof Kanoniak" userId="S::krzysztof.kanoniak@ue.wroc.pl::95d478e4-6995-4870-851e-96bd1d2826d7" providerId="AD" clId="Web-{505E8C13-3EBF-180E-6C97-8AB871EC3243}" dt="2024-03-13T14:53:33.015" v="460" actId="20577"/>
          <ac:spMkLst>
            <pc:docMk/>
            <pc:sldMk cId="1891550134" sldId="261"/>
            <ac:spMk id="7" creationId="{F9B89567-2C2B-3A16-DE02-BCC05F4BEB7A}"/>
          </ac:spMkLst>
        </pc:spChg>
        <pc:graphicFrameChg chg="modGraphic">
          <ac:chgData name="Krzysztof Kanoniak" userId="S::krzysztof.kanoniak@ue.wroc.pl::95d478e4-6995-4870-851e-96bd1d2826d7" providerId="AD" clId="Web-{505E8C13-3EBF-180E-6C97-8AB871EC3243}" dt="2024-03-13T14:53:10.545" v="451"/>
          <ac:graphicFrameMkLst>
            <pc:docMk/>
            <pc:sldMk cId="1891550134" sldId="261"/>
            <ac:graphicFrameMk id="2" creationId="{46E62F86-9517-3F5F-4974-D1B4A96C8C9D}"/>
          </ac:graphicFrameMkLst>
        </pc:graphicFrameChg>
      </pc:sldChg>
      <pc:sldChg chg="addSp modSp add replId">
        <pc:chgData name="Krzysztof Kanoniak" userId="S::krzysztof.kanoniak@ue.wroc.pl::95d478e4-6995-4870-851e-96bd1d2826d7" providerId="AD" clId="Web-{505E8C13-3EBF-180E-6C97-8AB871EC3243}" dt="2024-03-13T15:09:36.723" v="737" actId="20577"/>
        <pc:sldMkLst>
          <pc:docMk/>
          <pc:sldMk cId="2092674669" sldId="262"/>
        </pc:sldMkLst>
        <pc:spChg chg="add mod">
          <ac:chgData name="Krzysztof Kanoniak" userId="S::krzysztof.kanoniak@ue.wroc.pl::95d478e4-6995-4870-851e-96bd1d2826d7" providerId="AD" clId="Web-{505E8C13-3EBF-180E-6C97-8AB871EC3243}" dt="2024-03-13T15:09:36.723" v="737" actId="20577"/>
          <ac:spMkLst>
            <pc:docMk/>
            <pc:sldMk cId="2092674669" sldId="262"/>
            <ac:spMk id="2" creationId="{813C6F1F-882F-876E-6774-A658A1E0244C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56:31.709" v="528" actId="20577"/>
          <ac:spMkLst>
            <pc:docMk/>
            <pc:sldMk cId="2092674669" sldId="262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9:28.817" v="736" actId="14100"/>
          <ac:spMkLst>
            <pc:docMk/>
            <pc:sldMk cId="2092674669" sldId="262"/>
            <ac:spMk id="10" creationId="{B1633878-D0D4-736D-3047-F70698BF64D3}"/>
          </ac:spMkLst>
        </pc:spChg>
      </pc:sldChg>
      <pc:sldChg chg="addSp delSp modSp add replId">
        <pc:chgData name="Krzysztof Kanoniak" userId="S::krzysztof.kanoniak@ue.wroc.pl::95d478e4-6995-4870-851e-96bd1d2826d7" providerId="AD" clId="Web-{505E8C13-3EBF-180E-6C97-8AB871EC3243}" dt="2024-03-13T14:57:19.804" v="544" actId="20577"/>
        <pc:sldMkLst>
          <pc:docMk/>
          <pc:sldMk cId="1126480586" sldId="263"/>
        </pc:sldMkLst>
        <pc:spChg chg="mod">
          <ac:chgData name="Krzysztof Kanoniak" userId="S::krzysztof.kanoniak@ue.wroc.pl::95d478e4-6995-4870-851e-96bd1d2826d7" providerId="AD" clId="Web-{505E8C13-3EBF-180E-6C97-8AB871EC3243}" dt="2024-03-13T14:57:19.804" v="544" actId="20577"/>
          <ac:spMkLst>
            <pc:docMk/>
            <pc:sldMk cId="1126480586" sldId="263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4:56:41.865" v="531"/>
          <ac:spMkLst>
            <pc:docMk/>
            <pc:sldMk cId="1126480586" sldId="263"/>
            <ac:spMk id="10" creationId="{B1633878-D0D4-736D-3047-F70698BF64D3}"/>
          </ac:spMkLst>
        </pc:spChg>
        <pc:picChg chg="add mod">
          <ac:chgData name="Krzysztof Kanoniak" userId="S::krzysztof.kanoniak@ue.wroc.pl::95d478e4-6995-4870-851e-96bd1d2826d7" providerId="AD" clId="Web-{505E8C13-3EBF-180E-6C97-8AB871EC3243}" dt="2024-03-13T14:57:11.757" v="541" actId="1076"/>
          <ac:picMkLst>
            <pc:docMk/>
            <pc:sldMk cId="1126480586" sldId="263"/>
            <ac:picMk id="2" creationId="{E3C40667-EB42-0BB2-80D1-710E08C947B0}"/>
          </ac:picMkLst>
        </pc:picChg>
        <pc:picChg chg="mod">
          <ac:chgData name="Krzysztof Kanoniak" userId="S::krzysztof.kanoniak@ue.wroc.pl::95d478e4-6995-4870-851e-96bd1d2826d7" providerId="AD" clId="Web-{505E8C13-3EBF-180E-6C97-8AB871EC3243}" dt="2024-03-13T14:57:11.726" v="540" actId="1076"/>
          <ac:picMkLst>
            <pc:docMk/>
            <pc:sldMk cId="1126480586" sldId="263"/>
            <ac:picMk id="8" creationId="{3AEEFE8D-01F1-B1A2-596D-00946EFA198E}"/>
          </ac:picMkLst>
        </pc:picChg>
      </pc:sldChg>
      <pc:sldChg chg="addSp modSp add replId">
        <pc:chgData name="Krzysztof Kanoniak" userId="S::krzysztof.kanoniak@ue.wroc.pl::95d478e4-6995-4870-851e-96bd1d2826d7" providerId="AD" clId="Web-{505E8C13-3EBF-180E-6C97-8AB871EC3243}" dt="2024-03-13T14:58:42.229" v="568" actId="1076"/>
        <pc:sldMkLst>
          <pc:docMk/>
          <pc:sldMk cId="1609286464" sldId="264"/>
        </pc:sldMkLst>
        <pc:spChg chg="mod">
          <ac:chgData name="Krzysztof Kanoniak" userId="S::krzysztof.kanoniak@ue.wroc.pl::95d478e4-6995-4870-851e-96bd1d2826d7" providerId="AD" clId="Web-{505E8C13-3EBF-180E-6C97-8AB871EC3243}" dt="2024-03-13T14:57:27.367" v="546" actId="20577"/>
          <ac:spMkLst>
            <pc:docMk/>
            <pc:sldMk cId="1609286464" sldId="264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58:42.214" v="567" actId="1076"/>
          <ac:spMkLst>
            <pc:docMk/>
            <pc:sldMk cId="1609286464" sldId="264"/>
            <ac:spMk id="10" creationId="{52C9D444-1197-612E-FB1F-2B546B45F17C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58:42.229" v="568" actId="1076"/>
          <ac:spMkLst>
            <pc:docMk/>
            <pc:sldMk cId="1609286464" sldId="264"/>
            <ac:spMk id="11" creationId="{26895D5D-30A8-9DAA-24EA-345EC021263B}"/>
          </ac:spMkLst>
        </pc:spChg>
        <pc:picChg chg="mod">
          <ac:chgData name="Krzysztof Kanoniak" userId="S::krzysztof.kanoniak@ue.wroc.pl::95d478e4-6995-4870-851e-96bd1d2826d7" providerId="AD" clId="Web-{505E8C13-3EBF-180E-6C97-8AB871EC3243}" dt="2024-03-13T14:58:42.198" v="566" actId="1076"/>
          <ac:picMkLst>
            <pc:docMk/>
            <pc:sldMk cId="1609286464" sldId="264"/>
            <ac:picMk id="2" creationId="{E3C40667-EB42-0BB2-80D1-710E08C947B0}"/>
          </ac:picMkLst>
        </pc:picChg>
        <pc:picChg chg="mod">
          <ac:chgData name="Krzysztof Kanoniak" userId="S::krzysztof.kanoniak@ue.wroc.pl::95d478e4-6995-4870-851e-96bd1d2826d7" providerId="AD" clId="Web-{505E8C13-3EBF-180E-6C97-8AB871EC3243}" dt="2024-03-13T14:58:42.136" v="565" actId="1076"/>
          <ac:picMkLst>
            <pc:docMk/>
            <pc:sldMk cId="1609286464" sldId="264"/>
            <ac:picMk id="8" creationId="{3AEEFE8D-01F1-B1A2-596D-00946EFA198E}"/>
          </ac:picMkLst>
        </pc:picChg>
      </pc:sldChg>
      <pc:sldChg chg="addSp delSp modSp add ord replId">
        <pc:chgData name="Krzysztof Kanoniak" userId="S::krzysztof.kanoniak@ue.wroc.pl::95d478e4-6995-4870-851e-96bd1d2826d7" providerId="AD" clId="Web-{505E8C13-3EBF-180E-6C97-8AB871EC3243}" dt="2024-03-13T15:08:45.332" v="727" actId="20577"/>
        <pc:sldMkLst>
          <pc:docMk/>
          <pc:sldMk cId="420173874" sldId="265"/>
        </pc:sldMkLst>
        <pc:spChg chg="mod">
          <ac:chgData name="Krzysztof Kanoniak" userId="S::krzysztof.kanoniak@ue.wroc.pl::95d478e4-6995-4870-851e-96bd1d2826d7" providerId="AD" clId="Web-{505E8C13-3EBF-180E-6C97-8AB871EC3243}" dt="2024-03-13T15:00:57.360" v="583" actId="20577"/>
          <ac:spMkLst>
            <pc:docMk/>
            <pc:sldMk cId="420173874" sldId="265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18.486" v="719" actId="1076"/>
          <ac:spMkLst>
            <pc:docMk/>
            <pc:sldMk cId="420173874" sldId="265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8:18.470" v="718" actId="1076"/>
          <ac:spMkLst>
            <pc:docMk/>
            <pc:sldMk cId="420173874" sldId="265"/>
            <ac:spMk id="10" creationId="{B1633878-D0D4-736D-3047-F70698BF64D3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26.643" v="722" actId="1076"/>
          <ac:spMkLst>
            <pc:docMk/>
            <pc:sldMk cId="420173874" sldId="265"/>
            <ac:spMk id="11" creationId="{1DBB31EE-2766-385C-DC16-D7B920365949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26.658" v="723" actId="1076"/>
          <ac:spMkLst>
            <pc:docMk/>
            <pc:sldMk cId="420173874" sldId="265"/>
            <ac:spMk id="13" creationId="{4DFA7F32-E439-3E21-BB18-45DB0BA66EBA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23.627" v="720" actId="1076"/>
          <ac:spMkLst>
            <pc:docMk/>
            <pc:sldMk cId="420173874" sldId="265"/>
            <ac:spMk id="14" creationId="{C4BC2D97-0D53-BC7B-E8A5-DD4681E7AE8D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45.332" v="727" actId="20577"/>
          <ac:spMkLst>
            <pc:docMk/>
            <pc:sldMk cId="420173874" sldId="265"/>
            <ac:spMk id="15" creationId="{2B18307A-B320-7E13-C00D-FC2DC457D5AD}"/>
          </ac:spMkLst>
        </pc:spChg>
        <pc:picChg chg="del">
          <ac:chgData name="Krzysztof Kanoniak" userId="S::krzysztof.kanoniak@ue.wroc.pl::95d478e4-6995-4870-851e-96bd1d2826d7" providerId="AD" clId="Web-{505E8C13-3EBF-180E-6C97-8AB871EC3243}" dt="2024-03-13T15:00:16.389" v="574"/>
          <ac:picMkLst>
            <pc:docMk/>
            <pc:sldMk cId="420173874" sldId="265"/>
            <ac:picMk id="2" creationId="{A16C511E-18BC-13FF-B73D-52EB00A7E8A1}"/>
          </ac:picMkLst>
        </pc:picChg>
        <pc:picChg chg="add del mod">
          <ac:chgData name="Krzysztof Kanoniak" userId="S::krzysztof.kanoniak@ue.wroc.pl::95d478e4-6995-4870-851e-96bd1d2826d7" providerId="AD" clId="Web-{505E8C13-3EBF-180E-6C97-8AB871EC3243}" dt="2024-03-13T15:00:57.844" v="584"/>
          <ac:picMkLst>
            <pc:docMk/>
            <pc:sldMk cId="420173874" sldId="265"/>
            <ac:picMk id="4" creationId="{CD4B3164-871B-598B-7B4D-B0FE97D2B57D}"/>
          </ac:picMkLst>
        </pc:picChg>
      </pc:sldChg>
      <pc:sldChg chg="add del replId">
        <pc:chgData name="Krzysztof Kanoniak" userId="S::krzysztof.kanoniak@ue.wroc.pl::95d478e4-6995-4870-851e-96bd1d2826d7" providerId="AD" clId="Web-{505E8C13-3EBF-180E-6C97-8AB871EC3243}" dt="2024-03-13T15:13:28.904" v="777"/>
        <pc:sldMkLst>
          <pc:docMk/>
          <pc:sldMk cId="451556699" sldId="266"/>
        </pc:sldMkLst>
      </pc:sldChg>
      <pc:sldChg chg="addSp delSp modSp add replId">
        <pc:chgData name="Krzysztof Kanoniak" userId="S::krzysztof.kanoniak@ue.wroc.pl::95d478e4-6995-4870-851e-96bd1d2826d7" providerId="AD" clId="Web-{505E8C13-3EBF-180E-6C97-8AB871EC3243}" dt="2024-03-13T15:08:01.079" v="716" actId="1076"/>
        <pc:sldMkLst>
          <pc:docMk/>
          <pc:sldMk cId="2463809757" sldId="267"/>
        </pc:sldMkLst>
        <pc:spChg chg="add mod">
          <ac:chgData name="Krzysztof Kanoniak" userId="S::krzysztof.kanoniak@ue.wroc.pl::95d478e4-6995-4870-851e-96bd1d2826d7" providerId="AD" clId="Web-{505E8C13-3EBF-180E-6C97-8AB871EC3243}" dt="2024-03-13T15:08:01.063" v="715" actId="1076"/>
          <ac:spMkLst>
            <pc:docMk/>
            <pc:sldMk cId="2463809757" sldId="267"/>
            <ac:spMk id="2" creationId="{FEDCF7A1-F873-0A2A-B8A9-90B97769029D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01.079" v="716" actId="1076"/>
          <ac:spMkLst>
            <pc:docMk/>
            <pc:sldMk cId="2463809757" sldId="267"/>
            <ac:spMk id="4" creationId="{12869B9A-4459-7185-2B7B-63555AB79CC0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5:17.245" v="659" actId="20577"/>
          <ac:spMkLst>
            <pc:docMk/>
            <pc:sldMk cId="2463809757" sldId="267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6:43.920" v="685" actId="20577"/>
          <ac:spMkLst>
            <pc:docMk/>
            <pc:sldMk cId="2463809757" sldId="267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6:08.184" v="674" actId="1076"/>
          <ac:spMkLst>
            <pc:docMk/>
            <pc:sldMk cId="2463809757" sldId="267"/>
            <ac:spMk id="10" creationId="{B1633878-D0D4-736D-3047-F70698BF64D3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05:34.386" v="664"/>
          <ac:spMkLst>
            <pc:docMk/>
            <pc:sldMk cId="2463809757" sldId="267"/>
            <ac:spMk id="11" creationId="{1DBB31EE-2766-385C-DC16-D7B920365949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05:34.386" v="663"/>
          <ac:spMkLst>
            <pc:docMk/>
            <pc:sldMk cId="2463809757" sldId="267"/>
            <ac:spMk id="13" creationId="{4DFA7F32-E439-3E21-BB18-45DB0BA66EBA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05:34.386" v="662"/>
          <ac:spMkLst>
            <pc:docMk/>
            <pc:sldMk cId="2463809757" sldId="267"/>
            <ac:spMk id="14" creationId="{C4BC2D97-0D53-BC7B-E8A5-DD4681E7AE8D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05:34.386" v="661"/>
          <ac:spMkLst>
            <pc:docMk/>
            <pc:sldMk cId="2463809757" sldId="267"/>
            <ac:spMk id="15" creationId="{2B18307A-B320-7E13-C00D-FC2DC457D5AD}"/>
          </ac:spMkLst>
        </pc:spChg>
      </pc:sldChg>
      <pc:sldChg chg="addSp delSp modSp add ord replId">
        <pc:chgData name="Krzysztof Kanoniak" userId="S::krzysztof.kanoniak@ue.wroc.pl::95d478e4-6995-4870-851e-96bd1d2826d7" providerId="AD" clId="Web-{505E8C13-3EBF-180E-6C97-8AB871EC3243}" dt="2024-03-13T15:13:17.294" v="776" actId="20577"/>
        <pc:sldMkLst>
          <pc:docMk/>
          <pc:sldMk cId="835446854" sldId="268"/>
        </pc:sldMkLst>
        <pc:spChg chg="mod">
          <ac:chgData name="Krzysztof Kanoniak" userId="S::krzysztof.kanoniak@ue.wroc.pl::95d478e4-6995-4870-851e-96bd1d2826d7" providerId="AD" clId="Web-{505E8C13-3EBF-180E-6C97-8AB871EC3243}" dt="2024-03-13T15:13:17.294" v="776" actId="20577"/>
          <ac:spMkLst>
            <pc:docMk/>
            <pc:sldMk cId="835446854" sldId="268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0:21.898" v="743"/>
          <ac:spMkLst>
            <pc:docMk/>
            <pc:sldMk cId="835446854" sldId="268"/>
            <ac:spMk id="8" creationId="{16286767-E18F-7A49-F654-0F24B7E49636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0:41.179" v="750"/>
          <ac:spMkLst>
            <pc:docMk/>
            <pc:sldMk cId="835446854" sldId="268"/>
            <ac:spMk id="13" creationId="{4DFA7F32-E439-3E21-BB18-45DB0BA66EB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0:42.788" v="752"/>
          <ac:spMkLst>
            <pc:docMk/>
            <pc:sldMk cId="835446854" sldId="268"/>
            <ac:spMk id="15" creationId="{2B18307A-B320-7E13-C00D-FC2DC457D5AD}"/>
          </ac:spMkLst>
        </pc:spChg>
        <pc:picChg chg="add del mod">
          <ac:chgData name="Krzysztof Kanoniak" userId="S::krzysztof.kanoniak@ue.wroc.pl::95d478e4-6995-4870-851e-96bd1d2826d7" providerId="AD" clId="Web-{505E8C13-3EBF-180E-6C97-8AB871EC3243}" dt="2024-03-13T15:12:11.479" v="769"/>
          <ac:picMkLst>
            <pc:docMk/>
            <pc:sldMk cId="835446854" sldId="268"/>
            <ac:picMk id="4" creationId="{FF08B0A3-25B0-AED6-66FF-61B7510560D3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5:12:25.011" v="770" actId="14100"/>
          <ac:picMkLst>
            <pc:docMk/>
            <pc:sldMk cId="835446854" sldId="268"/>
            <ac:picMk id="16" creationId="{9DE68A01-1F2D-0098-7CF1-8B763AC7501B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5:11:56.120" v="763" actId="1076"/>
          <ac:picMkLst>
            <pc:docMk/>
            <pc:sldMk cId="835446854" sldId="268"/>
            <ac:picMk id="17" creationId="{35C99167-D8B7-79D5-7574-D42F9C5C99A2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5:13:10.403" v="775" actId="1076"/>
          <ac:picMkLst>
            <pc:docMk/>
            <pc:sldMk cId="835446854" sldId="268"/>
            <ac:picMk id="18" creationId="{7C6214C0-96E4-C52E-DE46-C5F9CD4E4480}"/>
          </ac:picMkLst>
        </pc:picChg>
      </pc:sldChg>
      <pc:sldChg chg="delSp modSp add replId">
        <pc:chgData name="Krzysztof Kanoniak" userId="S::krzysztof.kanoniak@ue.wroc.pl::95d478e4-6995-4870-851e-96bd1d2826d7" providerId="AD" clId="Web-{505E8C13-3EBF-180E-6C97-8AB871EC3243}" dt="2024-03-13T15:14:11.015" v="793" actId="20577"/>
        <pc:sldMkLst>
          <pc:docMk/>
          <pc:sldMk cId="4015103334" sldId="269"/>
        </pc:sldMkLst>
        <pc:spChg chg="mod">
          <ac:chgData name="Krzysztof Kanoniak" userId="S::krzysztof.kanoniak@ue.wroc.pl::95d478e4-6995-4870-851e-96bd1d2826d7" providerId="AD" clId="Web-{505E8C13-3EBF-180E-6C97-8AB871EC3243}" dt="2024-03-13T15:14:11.015" v="793" actId="20577"/>
          <ac:spMkLst>
            <pc:docMk/>
            <pc:sldMk cId="4015103334" sldId="269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3:37.139" v="781"/>
          <ac:spMkLst>
            <pc:docMk/>
            <pc:sldMk cId="4015103334" sldId="269"/>
            <ac:spMk id="10" creationId="{B1633878-D0D4-736D-3047-F70698BF64D3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3:49.374" v="787"/>
          <ac:spMkLst>
            <pc:docMk/>
            <pc:sldMk cId="4015103334" sldId="269"/>
            <ac:spMk id="11" creationId="{1DBB31EE-2766-385C-DC16-D7B920365949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13:40.358" v="783"/>
          <ac:spMkLst>
            <pc:docMk/>
            <pc:sldMk cId="4015103334" sldId="269"/>
            <ac:spMk id="14" creationId="{C4BC2D97-0D53-BC7B-E8A5-DD4681E7AE8D}"/>
          </ac:spMkLst>
        </pc:spChg>
        <pc:picChg chg="del">
          <ac:chgData name="Krzysztof Kanoniak" userId="S::krzysztof.kanoniak@ue.wroc.pl::95d478e4-6995-4870-851e-96bd1d2826d7" providerId="AD" clId="Web-{505E8C13-3EBF-180E-6C97-8AB871EC3243}" dt="2024-03-13T15:13:35.951" v="779"/>
          <ac:picMkLst>
            <pc:docMk/>
            <pc:sldMk cId="4015103334" sldId="269"/>
            <ac:picMk id="16" creationId="{9DE68A01-1F2D-0098-7CF1-8B763AC7501B}"/>
          </ac:picMkLst>
        </pc:picChg>
        <pc:picChg chg="mod">
          <ac:chgData name="Krzysztof Kanoniak" userId="S::krzysztof.kanoniak@ue.wroc.pl::95d478e4-6995-4870-851e-96bd1d2826d7" providerId="AD" clId="Web-{505E8C13-3EBF-180E-6C97-8AB871EC3243}" dt="2024-03-13T15:14:06.968" v="790" actId="1076"/>
          <ac:picMkLst>
            <pc:docMk/>
            <pc:sldMk cId="4015103334" sldId="269"/>
            <ac:picMk id="17" creationId="{35C99167-D8B7-79D5-7574-D42F9C5C99A2}"/>
          </ac:picMkLst>
        </pc:picChg>
        <pc:picChg chg="del">
          <ac:chgData name="Krzysztof Kanoniak" userId="S::krzysztof.kanoniak@ue.wroc.pl::95d478e4-6995-4870-851e-96bd1d2826d7" providerId="AD" clId="Web-{505E8C13-3EBF-180E-6C97-8AB871EC3243}" dt="2024-03-13T15:13:38.920" v="782"/>
          <ac:picMkLst>
            <pc:docMk/>
            <pc:sldMk cId="4015103334" sldId="269"/>
            <ac:picMk id="18" creationId="{7C6214C0-96E4-C52E-DE46-C5F9CD4E4480}"/>
          </ac:picMkLst>
        </pc:picChg>
      </pc:sldChg>
      <pc:sldChg chg="delSp modSp add replId">
        <pc:chgData name="Krzysztof Kanoniak" userId="S::krzysztof.kanoniak@ue.wroc.pl::95d478e4-6995-4870-851e-96bd1d2826d7" providerId="AD" clId="Web-{505E8C13-3EBF-180E-6C97-8AB871EC3243}" dt="2024-03-13T15:14:39.532" v="799" actId="1076"/>
        <pc:sldMkLst>
          <pc:docMk/>
          <pc:sldMk cId="3345173694" sldId="270"/>
        </pc:sldMkLst>
        <pc:spChg chg="mod">
          <ac:chgData name="Krzysztof Kanoniak" userId="S::krzysztof.kanoniak@ue.wroc.pl::95d478e4-6995-4870-851e-96bd1d2826d7" providerId="AD" clId="Web-{505E8C13-3EBF-180E-6C97-8AB871EC3243}" dt="2024-03-13T15:14:31.688" v="797" actId="20577"/>
          <ac:spMkLst>
            <pc:docMk/>
            <pc:sldMk cId="3345173694" sldId="270"/>
            <ac:spMk id="7" creationId="{F9B89567-2C2B-3A16-DE02-BCC05F4BEB7A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14:33.782" v="798"/>
          <ac:spMkLst>
            <pc:docMk/>
            <pc:sldMk cId="3345173694" sldId="270"/>
            <ac:spMk id="10" creationId="{B1633878-D0D4-736D-3047-F70698BF64D3}"/>
          </ac:spMkLst>
        </pc:spChg>
        <pc:picChg chg="mod">
          <ac:chgData name="Krzysztof Kanoniak" userId="S::krzysztof.kanoniak@ue.wroc.pl::95d478e4-6995-4870-851e-96bd1d2826d7" providerId="AD" clId="Web-{505E8C13-3EBF-180E-6C97-8AB871EC3243}" dt="2024-03-13T15:14:39.532" v="799" actId="1076"/>
          <ac:picMkLst>
            <pc:docMk/>
            <pc:sldMk cId="3345173694" sldId="270"/>
            <ac:picMk id="8" creationId="{3AEEFE8D-01F1-B1A2-596D-00946EFA198E}"/>
          </ac:picMkLst>
        </pc:picChg>
      </pc:sldChg>
    </pc:docChg>
  </pc:docChgLst>
  <pc:docChgLst>
    <pc:chgData name="Krzysztof Kanoniak" userId="S::krzysztof.kanoniak@ue.wroc.pl::95d478e4-6995-4870-851e-96bd1d2826d7" providerId="AD" clId="Web-{C702EFE3-D273-ECBB-A0AF-302347F54308}"/>
    <pc:docChg chg="addSld delSld modSld sldOrd">
      <pc:chgData name="Krzysztof Kanoniak" userId="S::krzysztof.kanoniak@ue.wroc.pl::95d478e4-6995-4870-851e-96bd1d2826d7" providerId="AD" clId="Web-{C702EFE3-D273-ECBB-A0AF-302347F54308}" dt="2024-03-19T09:20:00.662" v="714"/>
      <pc:docMkLst>
        <pc:docMk/>
      </pc:docMkLst>
      <pc:sldChg chg="addSp modSp">
        <pc:chgData name="Krzysztof Kanoniak" userId="S::krzysztof.kanoniak@ue.wroc.pl::95d478e4-6995-4870-851e-96bd1d2826d7" providerId="AD" clId="Web-{C702EFE3-D273-ECBB-A0AF-302347F54308}" dt="2024-03-19T07:59:56.968" v="231"/>
        <pc:sldMkLst>
          <pc:docMk/>
          <pc:sldMk cId="650317164" sldId="256"/>
        </pc:sldMkLst>
        <pc:picChg chg="add mod ord">
          <ac:chgData name="Krzysztof Kanoniak" userId="S::krzysztof.kanoniak@ue.wroc.pl::95d478e4-6995-4870-851e-96bd1d2826d7" providerId="AD" clId="Web-{C702EFE3-D273-ECBB-A0AF-302347F54308}" dt="2024-03-19T07:59:56.968" v="231"/>
          <ac:picMkLst>
            <pc:docMk/>
            <pc:sldMk cId="650317164" sldId="256"/>
            <ac:picMk id="3" creationId="{4790B31B-A4F0-BEA5-18F1-EA607605C838}"/>
          </ac:picMkLst>
        </pc:picChg>
      </pc:sldChg>
      <pc:sldChg chg="modSp">
        <pc:chgData name="Krzysztof Kanoniak" userId="S::krzysztof.kanoniak@ue.wroc.pl::95d478e4-6995-4870-851e-96bd1d2826d7" providerId="AD" clId="Web-{C702EFE3-D273-ECBB-A0AF-302347F54308}" dt="2024-03-19T09:03:52.324" v="651" actId="14100"/>
        <pc:sldMkLst>
          <pc:docMk/>
          <pc:sldMk cId="238250291" sldId="257"/>
        </pc:sldMkLst>
        <pc:spChg chg="mod">
          <ac:chgData name="Krzysztof Kanoniak" userId="S::krzysztof.kanoniak@ue.wroc.pl::95d478e4-6995-4870-851e-96bd1d2826d7" providerId="AD" clId="Web-{C702EFE3-D273-ECBB-A0AF-302347F54308}" dt="2024-03-19T09:03:52.324" v="651" actId="14100"/>
          <ac:spMkLst>
            <pc:docMk/>
            <pc:sldMk cId="238250291" sldId="257"/>
            <ac:spMk id="10" creationId="{B1633878-D0D4-736D-3047-F70698BF64D3}"/>
          </ac:spMkLst>
        </pc:spChg>
      </pc:sldChg>
      <pc:sldChg chg="addSp delSp modSp">
        <pc:chgData name="Krzysztof Kanoniak" userId="S::krzysztof.kanoniak@ue.wroc.pl::95d478e4-6995-4870-851e-96bd1d2826d7" providerId="AD" clId="Web-{C702EFE3-D273-ECBB-A0AF-302347F54308}" dt="2024-03-19T09:15:35.675" v="684" actId="14100"/>
        <pc:sldMkLst>
          <pc:docMk/>
          <pc:sldMk cId="347688558" sldId="258"/>
        </pc:sldMkLst>
        <pc:spChg chg="mod">
          <ac:chgData name="Krzysztof Kanoniak" userId="S::krzysztof.kanoniak@ue.wroc.pl::95d478e4-6995-4870-851e-96bd1d2826d7" providerId="AD" clId="Web-{C702EFE3-D273-ECBB-A0AF-302347F54308}" dt="2024-03-19T08:03:37.141" v="258" actId="20577"/>
          <ac:spMkLst>
            <pc:docMk/>
            <pc:sldMk cId="347688558" sldId="258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9:14:22.487" v="673"/>
          <ac:spMkLst>
            <pc:docMk/>
            <pc:sldMk cId="347688558" sldId="258"/>
            <ac:spMk id="10" creationId="{B1633878-D0D4-736D-3047-F70698BF64D3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9:15:35.675" v="684" actId="14100"/>
          <ac:spMkLst>
            <pc:docMk/>
            <pc:sldMk cId="347688558" sldId="258"/>
            <ac:spMk id="11" creationId="{B2FBC919-83A9-766F-2354-190D11252E65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8:00:24.921" v="233"/>
          <ac:picMkLst>
            <pc:docMk/>
            <pc:sldMk cId="347688558" sldId="258"/>
            <ac:picMk id="8" creationId="{00D105CF-736A-2F43-6ABE-B0E1CB74F644}"/>
          </ac:picMkLst>
        </pc:picChg>
      </pc:sldChg>
      <pc:sldChg chg="addSp delSp modSp">
        <pc:chgData name="Krzysztof Kanoniak" userId="S::krzysztof.kanoniak@ue.wroc.pl::95d478e4-6995-4870-851e-96bd1d2826d7" providerId="AD" clId="Web-{C702EFE3-D273-ECBB-A0AF-302347F54308}" dt="2024-03-19T09:16:14.222" v="691" actId="1076"/>
        <pc:sldMkLst>
          <pc:docMk/>
          <pc:sldMk cId="1777094092" sldId="259"/>
        </pc:sldMkLst>
        <pc:spChg chg="add del mod">
          <ac:chgData name="Krzysztof Kanoniak" userId="S::krzysztof.kanoniak@ue.wroc.pl::95d478e4-6995-4870-851e-96bd1d2826d7" providerId="AD" clId="Web-{C702EFE3-D273-ECBB-A0AF-302347F54308}" dt="2024-03-19T09:15:56.097" v="689"/>
          <ac:spMkLst>
            <pc:docMk/>
            <pc:sldMk cId="1777094092" sldId="259"/>
            <ac:spMk id="4" creationId="{8C31B07B-5CBC-33EB-D027-3F28EDCD06A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03:13.250" v="249" actId="20577"/>
          <ac:spMkLst>
            <pc:docMk/>
            <pc:sldMk cId="1777094092" sldId="259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9:15:52.566" v="686"/>
          <ac:spMkLst>
            <pc:docMk/>
            <pc:sldMk cId="1777094092" sldId="259"/>
            <ac:spMk id="10" creationId="{B1633878-D0D4-736D-3047-F70698BF64D3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9:16:14.222" v="691" actId="1076"/>
          <ac:spMkLst>
            <pc:docMk/>
            <pc:sldMk cId="1777094092" sldId="259"/>
            <ac:spMk id="13" creationId="{C7C26D5F-1A86-4B0A-2886-774370511EB7}"/>
          </ac:spMkLst>
        </pc:spChg>
      </pc:sldChg>
      <pc:sldChg chg="modSp">
        <pc:chgData name="Krzysztof Kanoniak" userId="S::krzysztof.kanoniak@ue.wroc.pl::95d478e4-6995-4870-851e-96bd1d2826d7" providerId="AD" clId="Web-{C702EFE3-D273-ECBB-A0AF-302347F54308}" dt="2024-03-19T08:03:55.469" v="266"/>
        <pc:sldMkLst>
          <pc:docMk/>
          <pc:sldMk cId="3025685461" sldId="260"/>
        </pc:sldMkLst>
        <pc:graphicFrameChg chg="mod modGraphic">
          <ac:chgData name="Krzysztof Kanoniak" userId="S::krzysztof.kanoniak@ue.wroc.pl::95d478e4-6995-4870-851e-96bd1d2826d7" providerId="AD" clId="Web-{C702EFE3-D273-ECBB-A0AF-302347F54308}" dt="2024-03-19T08:03:55.469" v="266"/>
          <ac:graphicFrameMkLst>
            <pc:docMk/>
            <pc:sldMk cId="3025685461" sldId="260"/>
            <ac:graphicFrameMk id="2" creationId="{46E62F86-9517-3F5F-4974-D1B4A96C8C9D}"/>
          </ac:graphicFrameMkLst>
        </pc:graphicFrameChg>
      </pc:sldChg>
      <pc:sldChg chg="modSp">
        <pc:chgData name="Krzysztof Kanoniak" userId="S::krzysztof.kanoniak@ue.wroc.pl::95d478e4-6995-4870-851e-96bd1d2826d7" providerId="AD" clId="Web-{C702EFE3-D273-ECBB-A0AF-302347F54308}" dt="2024-03-19T09:20:00.662" v="714"/>
        <pc:sldMkLst>
          <pc:docMk/>
          <pc:sldMk cId="1891550134" sldId="261"/>
        </pc:sldMkLst>
        <pc:graphicFrameChg chg="mod modGraphic">
          <ac:chgData name="Krzysztof Kanoniak" userId="S::krzysztof.kanoniak@ue.wroc.pl::95d478e4-6995-4870-851e-96bd1d2826d7" providerId="AD" clId="Web-{C702EFE3-D273-ECBB-A0AF-302347F54308}" dt="2024-03-19T09:20:00.662" v="714"/>
          <ac:graphicFrameMkLst>
            <pc:docMk/>
            <pc:sldMk cId="1891550134" sldId="261"/>
            <ac:graphicFrameMk id="2" creationId="{46E62F86-9517-3F5F-4974-D1B4A96C8C9D}"/>
          </ac:graphicFrameMkLst>
        </pc:graphicFrameChg>
      </pc:sldChg>
      <pc:sldChg chg="addSp delSp modSp">
        <pc:chgData name="Krzysztof Kanoniak" userId="S::krzysztof.kanoniak@ue.wroc.pl::95d478e4-6995-4870-851e-96bd1d2826d7" providerId="AD" clId="Web-{C702EFE3-D273-ECBB-A0AF-302347F54308}" dt="2024-03-19T09:05:57.872" v="667" actId="20577"/>
        <pc:sldMkLst>
          <pc:docMk/>
          <pc:sldMk cId="2092674669" sldId="262"/>
        </pc:sldMkLst>
        <pc:spChg chg="del mod">
          <ac:chgData name="Krzysztof Kanoniak" userId="S::krzysztof.kanoniak@ue.wroc.pl::95d478e4-6995-4870-851e-96bd1d2826d7" providerId="AD" clId="Web-{C702EFE3-D273-ECBB-A0AF-302347F54308}" dt="2024-03-19T09:05:26.935" v="661"/>
          <ac:spMkLst>
            <pc:docMk/>
            <pc:sldMk cId="2092674669" sldId="262"/>
            <ac:spMk id="2" creationId="{813C6F1F-882F-876E-6774-A658A1E0244C}"/>
          </ac:spMkLst>
        </pc:spChg>
        <pc:spChg chg="add mod ord">
          <ac:chgData name="Krzysztof Kanoniak" userId="S::krzysztof.kanoniak@ue.wroc.pl::95d478e4-6995-4870-851e-96bd1d2826d7" providerId="AD" clId="Web-{C702EFE3-D273-ECBB-A0AF-302347F54308}" dt="2024-03-19T08:07:43.315" v="285" actId="14100"/>
          <ac:spMkLst>
            <pc:docMk/>
            <pc:sldMk cId="2092674669" sldId="262"/>
            <ac:spMk id="4" creationId="{79C0C9E4-34D2-18FB-3E75-AAC38C452F77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06:53.080" v="276" actId="1076"/>
          <ac:spMkLst>
            <pc:docMk/>
            <pc:sldMk cId="2092674669" sldId="262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9:05:57.872" v="667" actId="20577"/>
          <ac:spMkLst>
            <pc:docMk/>
            <pc:sldMk cId="2092674669" sldId="262"/>
            <ac:spMk id="8" creationId="{516CEBE2-5D64-7B0B-19CB-FB377410F418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9:05:52.404" v="665" actId="20577"/>
          <ac:spMkLst>
            <pc:docMk/>
            <pc:sldMk cId="2092674669" sldId="262"/>
            <ac:spMk id="10" creationId="{B1633878-D0D4-736D-3047-F70698BF64D3}"/>
          </ac:spMkLst>
        </pc:spChg>
      </pc:sldChg>
      <pc:sldChg chg="addSp modSp">
        <pc:chgData name="Krzysztof Kanoniak" userId="S::krzysztof.kanoniak@ue.wroc.pl::95d478e4-6995-4870-851e-96bd1d2826d7" providerId="AD" clId="Web-{C702EFE3-D273-ECBB-A0AF-302347F54308}" dt="2024-03-19T08:03:31.625" v="256" actId="20577"/>
        <pc:sldMkLst>
          <pc:docMk/>
          <pc:sldMk cId="1126480586" sldId="263"/>
        </pc:sldMkLst>
        <pc:spChg chg="mod">
          <ac:chgData name="Krzysztof Kanoniak" userId="S::krzysztof.kanoniak@ue.wroc.pl::95d478e4-6995-4870-851e-96bd1d2826d7" providerId="AD" clId="Web-{C702EFE3-D273-ECBB-A0AF-302347F54308}" dt="2024-03-19T08:03:31.625" v="256" actId="20577"/>
          <ac:spMkLst>
            <pc:docMk/>
            <pc:sldMk cId="1126480586" sldId="263"/>
            <ac:spMk id="7" creationId="{F9B89567-2C2B-3A16-DE02-BCC05F4BEB7A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8:00:42.155" v="237"/>
          <ac:picMkLst>
            <pc:docMk/>
            <pc:sldMk cId="1126480586" sldId="263"/>
            <ac:picMk id="10" creationId="{8EEB72B6-B2F4-2724-5F4E-F4F3D801A5A8}"/>
          </ac:picMkLst>
        </pc:picChg>
      </pc:sldChg>
      <pc:sldChg chg="addSp modSp">
        <pc:chgData name="Krzysztof Kanoniak" userId="S::krzysztof.kanoniak@ue.wroc.pl::95d478e4-6995-4870-851e-96bd1d2826d7" providerId="AD" clId="Web-{C702EFE3-D273-ECBB-A0AF-302347F54308}" dt="2024-03-19T09:19:00.458" v="698"/>
        <pc:sldMkLst>
          <pc:docMk/>
          <pc:sldMk cId="1609286464" sldId="264"/>
        </pc:sldMkLst>
        <pc:spChg chg="mod">
          <ac:chgData name="Krzysztof Kanoniak" userId="S::krzysztof.kanoniak@ue.wroc.pl::95d478e4-6995-4870-851e-96bd1d2826d7" providerId="AD" clId="Web-{C702EFE3-D273-ECBB-A0AF-302347F54308}" dt="2024-03-19T09:19:00.458" v="698"/>
          <ac:spMkLst>
            <pc:docMk/>
            <pc:sldMk cId="1609286464" sldId="264"/>
            <ac:spMk id="10" creationId="{52C9D444-1197-612E-FB1F-2B546B45F17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9:18:53.536" v="697" actId="20577"/>
          <ac:spMkLst>
            <pc:docMk/>
            <pc:sldMk cId="1609286464" sldId="264"/>
            <ac:spMk id="11" creationId="{26895D5D-30A8-9DAA-24EA-345EC021263B}"/>
          </ac:spMkLst>
        </pc:spChg>
        <pc:picChg chg="add mod ord">
          <ac:chgData name="Krzysztof Kanoniak" userId="S::krzysztof.kanoniak@ue.wroc.pl::95d478e4-6995-4870-851e-96bd1d2826d7" providerId="AD" clId="Web-{C702EFE3-D273-ECBB-A0AF-302347F54308}" dt="2024-03-19T08:00:55.093" v="241"/>
          <ac:picMkLst>
            <pc:docMk/>
            <pc:sldMk cId="1609286464" sldId="264"/>
            <ac:picMk id="13" creationId="{993B1317-ABA3-90F8-75EE-FD01D5BDE676}"/>
          </ac:picMkLst>
        </pc:picChg>
      </pc:sldChg>
      <pc:sldChg chg="addSp modSp">
        <pc:chgData name="Krzysztof Kanoniak" userId="S::krzysztof.kanoniak@ue.wroc.pl::95d478e4-6995-4870-851e-96bd1d2826d7" providerId="AD" clId="Web-{C702EFE3-D273-ECBB-A0AF-302347F54308}" dt="2024-03-19T08:12:39.723" v="325" actId="14100"/>
        <pc:sldMkLst>
          <pc:docMk/>
          <pc:sldMk cId="420173874" sldId="265"/>
        </pc:sldMkLst>
        <pc:spChg chg="add mod ord">
          <ac:chgData name="Krzysztof Kanoniak" userId="S::krzysztof.kanoniak@ue.wroc.pl::95d478e4-6995-4870-851e-96bd1d2826d7" providerId="AD" clId="Web-{C702EFE3-D273-ECBB-A0AF-302347F54308}" dt="2024-03-19T08:11:49.160" v="314"/>
          <ac:spMkLst>
            <pc:docMk/>
            <pc:sldMk cId="420173874" sldId="265"/>
            <ac:spMk id="4" creationId="{03B25052-9B33-1C86-446B-A9F6E2E675C0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1:59.082" v="316" actId="20577"/>
          <ac:spMkLst>
            <pc:docMk/>
            <pc:sldMk cId="420173874" sldId="265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27:48.734" v="88" actId="20577"/>
          <ac:spMkLst>
            <pc:docMk/>
            <pc:sldMk cId="420173874" sldId="265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2:09.942" v="317" actId="1076"/>
          <ac:spMkLst>
            <pc:docMk/>
            <pc:sldMk cId="420173874" sldId="265"/>
            <ac:spMk id="11" creationId="{1DBB31EE-2766-385C-DC16-D7B920365949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2:09.942" v="318" actId="1076"/>
          <ac:spMkLst>
            <pc:docMk/>
            <pc:sldMk cId="420173874" sldId="265"/>
            <ac:spMk id="13" creationId="{4DFA7F32-E439-3E21-BB18-45DB0BA66EB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2:16.473" v="319" actId="1076"/>
          <ac:spMkLst>
            <pc:docMk/>
            <pc:sldMk cId="420173874" sldId="265"/>
            <ac:spMk id="14" creationId="{C4BC2D97-0D53-BC7B-E8A5-DD4681E7AE8D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2:16.473" v="320" actId="1076"/>
          <ac:spMkLst>
            <pc:docMk/>
            <pc:sldMk cId="420173874" sldId="265"/>
            <ac:spMk id="15" creationId="{2B18307A-B320-7E13-C00D-FC2DC457D5AD}"/>
          </ac:spMkLst>
        </pc:spChg>
        <pc:spChg chg="add mod ord">
          <ac:chgData name="Krzysztof Kanoniak" userId="S::krzysztof.kanoniak@ue.wroc.pl::95d478e4-6995-4870-851e-96bd1d2826d7" providerId="AD" clId="Web-{C702EFE3-D273-ECBB-A0AF-302347F54308}" dt="2024-03-19T08:12:39.723" v="325" actId="14100"/>
          <ac:spMkLst>
            <pc:docMk/>
            <pc:sldMk cId="420173874" sldId="265"/>
            <ac:spMk id="16" creationId="{8A2D2E97-7297-3822-4937-56E0782DDF1F}"/>
          </ac:spMkLst>
        </pc:spChg>
      </pc:sldChg>
      <pc:sldChg chg="modSp">
        <pc:chgData name="Krzysztof Kanoniak" userId="S::krzysztof.kanoniak@ue.wroc.pl::95d478e4-6995-4870-851e-96bd1d2826d7" providerId="AD" clId="Web-{C702EFE3-D273-ECBB-A0AF-302347F54308}" dt="2024-03-19T07:28:19.500" v="104" actId="1076"/>
        <pc:sldMkLst>
          <pc:docMk/>
          <pc:sldMk cId="835446854" sldId="268"/>
        </pc:sldMkLst>
        <pc:spChg chg="mod">
          <ac:chgData name="Krzysztof Kanoniak" userId="S::krzysztof.kanoniak@ue.wroc.pl::95d478e4-6995-4870-851e-96bd1d2826d7" providerId="AD" clId="Web-{C702EFE3-D273-ECBB-A0AF-302347F54308}" dt="2024-03-19T07:28:19.484" v="102" actId="1076"/>
          <ac:spMkLst>
            <pc:docMk/>
            <pc:sldMk cId="835446854" sldId="268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28:19.484" v="103" actId="1076"/>
          <ac:spMkLst>
            <pc:docMk/>
            <pc:sldMk cId="835446854" sldId="268"/>
            <ac:spMk id="11" creationId="{1DBB31EE-2766-385C-DC16-D7B920365949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28:19.500" v="104" actId="1076"/>
          <ac:spMkLst>
            <pc:docMk/>
            <pc:sldMk cId="835446854" sldId="268"/>
            <ac:spMk id="14" creationId="{C4BC2D97-0D53-BC7B-E8A5-DD4681E7AE8D}"/>
          </ac:spMkLst>
        </pc:spChg>
        <pc:picChg chg="mod">
          <ac:chgData name="Krzysztof Kanoniak" userId="S::krzysztof.kanoniak@ue.wroc.pl::95d478e4-6995-4870-851e-96bd1d2826d7" providerId="AD" clId="Web-{C702EFE3-D273-ECBB-A0AF-302347F54308}" dt="2024-03-19T07:28:19.453" v="99" actId="1076"/>
          <ac:picMkLst>
            <pc:docMk/>
            <pc:sldMk cId="835446854" sldId="268"/>
            <ac:picMk id="16" creationId="{9DE68A01-1F2D-0098-7CF1-8B763AC7501B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28:19.469" v="100" actId="1076"/>
          <ac:picMkLst>
            <pc:docMk/>
            <pc:sldMk cId="835446854" sldId="268"/>
            <ac:picMk id="17" creationId="{35C99167-D8B7-79D5-7574-D42F9C5C99A2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28:19.469" v="101" actId="1076"/>
          <ac:picMkLst>
            <pc:docMk/>
            <pc:sldMk cId="835446854" sldId="268"/>
            <ac:picMk id="18" creationId="{7C6214C0-96E4-C52E-DE46-C5F9CD4E4480}"/>
          </ac:picMkLst>
        </pc:picChg>
      </pc:sldChg>
      <pc:sldChg chg="addSp modSp">
        <pc:chgData name="Krzysztof Kanoniak" userId="S::krzysztof.kanoniak@ue.wroc.pl::95d478e4-6995-4870-851e-96bd1d2826d7" providerId="AD" clId="Web-{C702EFE3-D273-ECBB-A0AF-302347F54308}" dt="2024-03-19T08:03:17.500" v="251" actId="20577"/>
        <pc:sldMkLst>
          <pc:docMk/>
          <pc:sldMk cId="3345173694" sldId="270"/>
        </pc:sldMkLst>
        <pc:spChg chg="mod">
          <ac:chgData name="Krzysztof Kanoniak" userId="S::krzysztof.kanoniak@ue.wroc.pl::95d478e4-6995-4870-851e-96bd1d2826d7" providerId="AD" clId="Web-{C702EFE3-D273-ECBB-A0AF-302347F54308}" dt="2024-03-19T08:03:17.500" v="251" actId="20577"/>
          <ac:spMkLst>
            <pc:docMk/>
            <pc:sldMk cId="3345173694" sldId="270"/>
            <ac:spMk id="7" creationId="{F9B89567-2C2B-3A16-DE02-BCC05F4BEB7A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8:00:35.765" v="235"/>
          <ac:picMkLst>
            <pc:docMk/>
            <pc:sldMk cId="3345173694" sldId="270"/>
            <ac:picMk id="4" creationId="{11FE97EE-42A2-22DB-30DB-4ED2B6FA9E8C}"/>
          </ac:picMkLst>
        </pc:picChg>
      </pc:sldChg>
      <pc:sldChg chg="modSp">
        <pc:chgData name="Krzysztof Kanoniak" userId="S::krzysztof.kanoniak@ue.wroc.pl::95d478e4-6995-4870-851e-96bd1d2826d7" providerId="AD" clId="Web-{C702EFE3-D273-ECBB-A0AF-302347F54308}" dt="2024-03-19T08:35:47.354" v="352" actId="20577"/>
        <pc:sldMkLst>
          <pc:docMk/>
          <pc:sldMk cId="3255466899" sldId="274"/>
        </pc:sldMkLst>
        <pc:spChg chg="mod">
          <ac:chgData name="Krzysztof Kanoniak" userId="S::krzysztof.kanoniak@ue.wroc.pl::95d478e4-6995-4870-851e-96bd1d2826d7" providerId="AD" clId="Web-{C702EFE3-D273-ECBB-A0AF-302347F54308}" dt="2024-03-19T08:35:47.354" v="352" actId="20577"/>
          <ac:spMkLst>
            <pc:docMk/>
            <pc:sldMk cId="3255466899" sldId="274"/>
            <ac:spMk id="4" creationId="{7F527199-85B7-FC77-AF87-57A91869AB89}"/>
          </ac:spMkLst>
        </pc:spChg>
      </pc:sldChg>
      <pc:sldChg chg="modSp">
        <pc:chgData name="Krzysztof Kanoniak" userId="S::krzysztof.kanoniak@ue.wroc.pl::95d478e4-6995-4870-851e-96bd1d2826d7" providerId="AD" clId="Web-{C702EFE3-D273-ECBB-A0AF-302347F54308}" dt="2024-03-19T08:36:06.589" v="355" actId="20577"/>
        <pc:sldMkLst>
          <pc:docMk/>
          <pc:sldMk cId="1626893426" sldId="275"/>
        </pc:sldMkLst>
        <pc:spChg chg="mod">
          <ac:chgData name="Krzysztof Kanoniak" userId="S::krzysztof.kanoniak@ue.wroc.pl::95d478e4-6995-4870-851e-96bd1d2826d7" providerId="AD" clId="Web-{C702EFE3-D273-ECBB-A0AF-302347F54308}" dt="2024-03-19T08:36:06.589" v="355" actId="20577"/>
          <ac:spMkLst>
            <pc:docMk/>
            <pc:sldMk cId="1626893426" sldId="275"/>
            <ac:spMk id="4" creationId="{6FEAC916-485D-39D9-5013-5933C20D0928}"/>
          </ac:spMkLst>
        </pc:spChg>
      </pc:sldChg>
      <pc:sldChg chg="modSp">
        <pc:chgData name="Krzysztof Kanoniak" userId="S::krzysztof.kanoniak@ue.wroc.pl::95d478e4-6995-4870-851e-96bd1d2826d7" providerId="AD" clId="Web-{C702EFE3-D273-ECBB-A0AF-302347F54308}" dt="2024-03-19T08:36:16.605" v="358" actId="20577"/>
        <pc:sldMkLst>
          <pc:docMk/>
          <pc:sldMk cId="3849356302" sldId="276"/>
        </pc:sldMkLst>
        <pc:spChg chg="mod">
          <ac:chgData name="Krzysztof Kanoniak" userId="S::krzysztof.kanoniak@ue.wroc.pl::95d478e4-6995-4870-851e-96bd1d2826d7" providerId="AD" clId="Web-{C702EFE3-D273-ECBB-A0AF-302347F54308}" dt="2024-03-19T08:36:16.605" v="358" actId="20577"/>
          <ac:spMkLst>
            <pc:docMk/>
            <pc:sldMk cId="3849356302" sldId="276"/>
            <ac:spMk id="8" creationId="{0878431C-8EB8-4E11-2D38-A41EDBB797BF}"/>
          </ac:spMkLst>
        </pc:spChg>
      </pc:sldChg>
      <pc:sldChg chg="addSp modSp">
        <pc:chgData name="Krzysztof Kanoniak" userId="S::krzysztof.kanoniak@ue.wroc.pl::95d478e4-6995-4870-851e-96bd1d2826d7" providerId="AD" clId="Web-{C702EFE3-D273-ECBB-A0AF-302347F54308}" dt="2024-03-19T08:01:13.437" v="243"/>
        <pc:sldMkLst>
          <pc:docMk/>
          <pc:sldMk cId="1472525521" sldId="277"/>
        </pc:sldMkLst>
        <pc:picChg chg="add ord">
          <ac:chgData name="Krzysztof Kanoniak" userId="S::krzysztof.kanoniak@ue.wroc.pl::95d478e4-6995-4870-851e-96bd1d2826d7" providerId="AD" clId="Web-{C702EFE3-D273-ECBB-A0AF-302347F54308}" dt="2024-03-19T08:01:13.437" v="243"/>
          <ac:picMkLst>
            <pc:docMk/>
            <pc:sldMk cId="1472525521" sldId="277"/>
            <ac:picMk id="8" creationId="{6362C796-FFCE-A881-7535-998DE24CAE63}"/>
          </ac:picMkLst>
        </pc:picChg>
      </pc:sldChg>
      <pc:sldChg chg="addSp modSp">
        <pc:chgData name="Krzysztof Kanoniak" userId="S::krzysztof.kanoniak@ue.wroc.pl::95d478e4-6995-4870-851e-96bd1d2826d7" providerId="AD" clId="Web-{C702EFE3-D273-ECBB-A0AF-302347F54308}" dt="2024-03-19T08:15:13.709" v="349" actId="20577"/>
        <pc:sldMkLst>
          <pc:docMk/>
          <pc:sldMk cId="751789153" sldId="278"/>
        </pc:sldMkLst>
        <pc:spChg chg="mod">
          <ac:chgData name="Krzysztof Kanoniak" userId="S::krzysztof.kanoniak@ue.wroc.pl::95d478e4-6995-4870-851e-96bd1d2826d7" providerId="AD" clId="Web-{C702EFE3-D273-ECBB-A0AF-302347F54308}" dt="2024-03-19T08:15:13.709" v="349" actId="20577"/>
          <ac:spMkLst>
            <pc:docMk/>
            <pc:sldMk cId="751789153" sldId="278"/>
            <ac:spMk id="8" creationId="{5549267B-BC40-7A5C-E212-83528C354854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8:01:25.312" v="245"/>
          <ac:picMkLst>
            <pc:docMk/>
            <pc:sldMk cId="751789153" sldId="278"/>
            <ac:picMk id="10" creationId="{E8028955-2AEE-B290-7E3E-7CAB2161D1D6}"/>
          </ac:picMkLst>
        </pc:picChg>
      </pc:sldChg>
      <pc:sldChg chg="addSp modSp add replId">
        <pc:chgData name="Krzysztof Kanoniak" userId="S::krzysztof.kanoniak@ue.wroc.pl::95d478e4-6995-4870-851e-96bd1d2826d7" providerId="AD" clId="Web-{C702EFE3-D273-ECBB-A0AF-302347F54308}" dt="2024-03-19T08:14:22.443" v="346" actId="1076"/>
        <pc:sldMkLst>
          <pc:docMk/>
          <pc:sldMk cId="1578384673" sldId="280"/>
        </pc:sldMkLst>
        <pc:spChg chg="mod">
          <ac:chgData name="Krzysztof Kanoniak" userId="S::krzysztof.kanoniak@ue.wroc.pl::95d478e4-6995-4870-851e-96bd1d2826d7" providerId="AD" clId="Web-{C702EFE3-D273-ECBB-A0AF-302347F54308}" dt="2024-03-19T08:14:22.380" v="343" actId="1076"/>
          <ac:spMkLst>
            <pc:docMk/>
            <pc:sldMk cId="1578384673" sldId="280"/>
            <ac:spMk id="2" creationId="{FEDCF7A1-F873-0A2A-B8A9-90B97769029D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13:57.536" v="338" actId="1076"/>
          <ac:spMkLst>
            <pc:docMk/>
            <pc:sldMk cId="1578384673" sldId="280"/>
            <ac:spMk id="4" creationId="{DA21C23A-8847-90C1-340D-F20079997CE2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3:50.505" v="331" actId="1076"/>
          <ac:spMkLst>
            <pc:docMk/>
            <pc:sldMk cId="1578384673" sldId="280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4:08.161" v="342" actId="14100"/>
          <ac:spMkLst>
            <pc:docMk/>
            <pc:sldMk cId="1578384673" sldId="280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4:22.396" v="344" actId="1076"/>
          <ac:spMkLst>
            <pc:docMk/>
            <pc:sldMk cId="1578384673" sldId="280"/>
            <ac:spMk id="11" creationId="{CA802699-00AA-E308-5F4D-D1BCBB69A2D4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13:57.552" v="339" actId="1076"/>
          <ac:spMkLst>
            <pc:docMk/>
            <pc:sldMk cId="1578384673" sldId="280"/>
            <ac:spMk id="13" creationId="{35E6877C-8525-7C9F-2AC7-BE4BDDF8350B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14:22.412" v="345" actId="1076"/>
          <ac:spMkLst>
            <pc:docMk/>
            <pc:sldMk cId="1578384673" sldId="280"/>
            <ac:spMk id="14" creationId="{40812B4D-0302-FA0E-E7B7-461895F395E6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14:22.443" v="346" actId="1076"/>
          <ac:spMkLst>
            <pc:docMk/>
            <pc:sldMk cId="1578384673" sldId="280"/>
            <ac:spMk id="15" creationId="{3A1B9CAC-372F-3A82-36E3-990F3A415087}"/>
          </ac:spMkLst>
        </pc:spChg>
      </pc:sldChg>
      <pc:sldChg chg="addSp delSp modSp add mod replId setBg">
        <pc:chgData name="Krzysztof Kanoniak" userId="S::krzysztof.kanoniak@ue.wroc.pl::95d478e4-6995-4870-851e-96bd1d2826d7" providerId="AD" clId="Web-{C702EFE3-D273-ECBB-A0AF-302347F54308}" dt="2024-03-19T07:59:22.186" v="229"/>
        <pc:sldMkLst>
          <pc:docMk/>
          <pc:sldMk cId="2213772215" sldId="281"/>
        </pc:sldMkLst>
        <pc:spChg chg="mod">
          <ac:chgData name="Krzysztof Kanoniak" userId="S::krzysztof.kanoniak@ue.wroc.pl::95d478e4-6995-4870-851e-96bd1d2826d7" providerId="AD" clId="Web-{C702EFE3-D273-ECBB-A0AF-302347F54308}" dt="2024-03-19T07:49:16.572" v="188" actId="20577"/>
          <ac:spMkLst>
            <pc:docMk/>
            <pc:sldMk cId="2213772215" sldId="281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50:57.682" v="192" actId="20577"/>
          <ac:spMkLst>
            <pc:docMk/>
            <pc:sldMk cId="2213772215" sldId="281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34:25.206" v="119"/>
          <ac:spMkLst>
            <pc:docMk/>
            <pc:sldMk cId="2213772215" sldId="281"/>
            <ac:spMk id="11" creationId="{2C93BFE0-F964-A226-A549-5C5FFAD0C9DC}"/>
          </ac:spMkLst>
        </pc:spChg>
        <pc:spChg chg="mod topLvl">
          <ac:chgData name="Krzysztof Kanoniak" userId="S::krzysztof.kanoniak@ue.wroc.pl::95d478e4-6995-4870-851e-96bd1d2826d7" providerId="AD" clId="Web-{C702EFE3-D273-ECBB-A0AF-302347F54308}" dt="2024-03-19T07:35:03.284" v="126"/>
          <ac:spMkLst>
            <pc:docMk/>
            <pc:sldMk cId="2213772215" sldId="281"/>
            <ac:spMk id="12" creationId="{31438E36-EB23-3D4A-5D54-E031F839371B}"/>
          </ac:spMkLst>
        </pc:spChg>
        <pc:grpChg chg="add">
          <ac:chgData name="Krzysztof Kanoniak" userId="S::krzysztof.kanoniak@ue.wroc.pl::95d478e4-6995-4870-851e-96bd1d2826d7" providerId="AD" clId="Web-{C702EFE3-D273-ECBB-A0AF-302347F54308}" dt="2024-03-19T07:41:50.366" v="145"/>
          <ac:grpSpMkLst>
            <pc:docMk/>
            <pc:sldMk cId="2213772215" sldId="281"/>
            <ac:grpSpMk id="4" creationId="{499F0512-7E08-F0CF-2636-1001B3468EE5}"/>
          </ac:grpSpMkLst>
        </pc:grpChg>
        <pc:grpChg chg="del">
          <ac:chgData name="Krzysztof Kanoniak" userId="S::krzysztof.kanoniak@ue.wroc.pl::95d478e4-6995-4870-851e-96bd1d2826d7" providerId="AD" clId="Web-{C702EFE3-D273-ECBB-A0AF-302347F54308}" dt="2024-03-19T07:35:03.284" v="126"/>
          <ac:grpSpMkLst>
            <pc:docMk/>
            <pc:sldMk cId="2213772215" sldId="281"/>
            <ac:grpSpMk id="13" creationId="{A16BCB93-5722-E6A8-2063-A6D50C3C22AC}"/>
          </ac:grpSpMkLst>
        </pc:grpChg>
        <pc:picChg chg="add del mod">
          <ac:chgData name="Krzysztof Kanoniak" userId="S::krzysztof.kanoniak@ue.wroc.pl::95d478e4-6995-4870-851e-96bd1d2826d7" providerId="AD" clId="Web-{C702EFE3-D273-ECBB-A0AF-302347F54308}" dt="2024-03-19T07:39:49.646" v="134"/>
          <ac:picMkLst>
            <pc:docMk/>
            <pc:sldMk cId="2213772215" sldId="281"/>
            <ac:picMk id="2" creationId="{16722B68-F966-B800-6623-90D6E4D5CEB0}"/>
          </ac:picMkLst>
        </pc:picChg>
        <pc:picChg chg="add del mod">
          <ac:chgData name="Krzysztof Kanoniak" userId="S::krzysztof.kanoniak@ue.wroc.pl::95d478e4-6995-4870-851e-96bd1d2826d7" providerId="AD" clId="Web-{C702EFE3-D273-ECBB-A0AF-302347F54308}" dt="2024-03-19T07:40:26.021" v="141"/>
          <ac:picMkLst>
            <pc:docMk/>
            <pc:sldMk cId="2213772215" sldId="281"/>
            <ac:picMk id="3" creationId="{9B6C72AC-105B-2AC2-E856-20D31C6EAE31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41:19.772" v="143"/>
          <ac:picMkLst>
            <pc:docMk/>
            <pc:sldMk cId="2213772215" sldId="281"/>
            <ac:picMk id="9" creationId="{8F67BF19-E808-CBE3-3313-C7693FE4C008}"/>
          </ac:picMkLst>
        </pc:picChg>
        <pc:picChg chg="add ord">
          <ac:chgData name="Krzysztof Kanoniak" userId="S::krzysztof.kanoniak@ue.wroc.pl::95d478e4-6995-4870-851e-96bd1d2826d7" providerId="AD" clId="Web-{C702EFE3-D273-ECBB-A0AF-302347F54308}" dt="2024-03-19T07:59:22.186" v="229"/>
          <ac:picMkLst>
            <pc:docMk/>
            <pc:sldMk cId="2213772215" sldId="281"/>
            <ac:picMk id="14" creationId="{B5355FEB-8253-316C-EEF0-58703BF0B81E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7:50:51.948" v="190"/>
          <ac:cxnSpMkLst>
            <pc:docMk/>
            <pc:sldMk cId="2213772215" sldId="281"/>
            <ac:cxnSpMk id="5" creationId="{3B5B93BD-1CD3-8BD3-5467-0FC1424C613D}"/>
          </ac:cxnSpMkLst>
        </pc:cxnChg>
        <pc:cxnChg chg="mod topLvl">
          <ac:chgData name="Krzysztof Kanoniak" userId="S::krzysztof.kanoniak@ue.wroc.pl::95d478e4-6995-4870-851e-96bd1d2826d7" providerId="AD" clId="Web-{C702EFE3-D273-ECBB-A0AF-302347F54308}" dt="2024-03-19T07:35:10.644" v="127"/>
          <ac:cxnSpMkLst>
            <pc:docMk/>
            <pc:sldMk cId="2213772215" sldId="281"/>
            <ac:cxnSpMk id="6" creationId="{6481A8FF-89B1-8F67-C41D-6C9D45F1F8DB}"/>
          </ac:cxnSpMkLst>
        </pc:cxnChg>
      </pc:sldChg>
      <pc:sldChg chg="addSp modSp add mod replId setBg">
        <pc:chgData name="Krzysztof Kanoniak" userId="S::krzysztof.kanoniak@ue.wroc.pl::95d478e4-6995-4870-851e-96bd1d2826d7" providerId="AD" clId="Web-{C702EFE3-D273-ECBB-A0AF-302347F54308}" dt="2024-03-19T08:02:31.906" v="247"/>
        <pc:sldMkLst>
          <pc:docMk/>
          <pc:sldMk cId="2168160233" sldId="282"/>
        </pc:sldMkLst>
        <pc:spChg chg="mod">
          <ac:chgData name="Krzysztof Kanoniak" userId="S::krzysztof.kanoniak@ue.wroc.pl::95d478e4-6995-4870-851e-96bd1d2826d7" providerId="AD" clId="Web-{C702EFE3-D273-ECBB-A0AF-302347F54308}" dt="2024-03-19T07:30:21.954" v="110"/>
          <ac:spMkLst>
            <pc:docMk/>
            <pc:sldMk cId="2168160233" sldId="282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30:25.095" v="111"/>
          <ac:spMkLst>
            <pc:docMk/>
            <pc:sldMk cId="2168160233" sldId="282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30:30.642" v="112"/>
          <ac:spMkLst>
            <pc:docMk/>
            <pc:sldMk cId="2168160233" sldId="282"/>
            <ac:spMk id="11" creationId="{2C93BFE0-F964-A226-A549-5C5FFAD0C9DC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7:59:15.311" v="227"/>
          <ac:picMkLst>
            <pc:docMk/>
            <pc:sldMk cId="2168160233" sldId="282"/>
            <ac:picMk id="3" creationId="{3809B204-603A-539D-A448-6309CAB2726D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41:24.397" v="144"/>
          <ac:picMkLst>
            <pc:docMk/>
            <pc:sldMk cId="2168160233" sldId="282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8:02:31.906" v="247"/>
          <ac:cxnSpMkLst>
            <pc:docMk/>
            <pc:sldMk cId="2168160233" sldId="282"/>
            <ac:cxnSpMk id="6" creationId="{6481A8FF-89B1-8F67-C41D-6C9D45F1F8DB}"/>
          </ac:cxnSpMkLst>
        </pc:cxnChg>
      </pc:sldChg>
      <pc:sldChg chg="addSp modSp add ord replId">
        <pc:chgData name="Krzysztof Kanoniak" userId="S::krzysztof.kanoniak@ue.wroc.pl::95d478e4-6995-4870-851e-96bd1d2826d7" providerId="AD" clId="Web-{C702EFE3-D273-ECBB-A0AF-302347F54308}" dt="2024-03-19T07:58:43.889" v="223"/>
        <pc:sldMkLst>
          <pc:docMk/>
          <pc:sldMk cId="829783312" sldId="283"/>
        </pc:sldMkLst>
        <pc:spChg chg="mod">
          <ac:chgData name="Krzysztof Kanoniak" userId="S::krzysztof.kanoniak@ue.wroc.pl::95d478e4-6995-4870-851e-96bd1d2826d7" providerId="AD" clId="Web-{C702EFE3-D273-ECBB-A0AF-302347F54308}" dt="2024-03-19T07:45:17.289" v="149"/>
          <ac:spMkLst>
            <pc:docMk/>
            <pc:sldMk cId="829783312" sldId="283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46:33.305" v="164" actId="20577"/>
          <ac:spMkLst>
            <pc:docMk/>
            <pc:sldMk cId="829783312" sldId="283"/>
            <ac:spMk id="10" creationId="{B1633878-D0D4-736D-3047-F70698BF64D3}"/>
          </ac:spMkLst>
        </pc:spChg>
        <pc:picChg chg="add mod ord">
          <ac:chgData name="Krzysztof Kanoniak" userId="S::krzysztof.kanoniak@ue.wroc.pl::95d478e4-6995-4870-851e-96bd1d2826d7" providerId="AD" clId="Web-{C702EFE3-D273-ECBB-A0AF-302347F54308}" dt="2024-03-19T07:58:43.889" v="223"/>
          <ac:picMkLst>
            <pc:docMk/>
            <pc:sldMk cId="829783312" sldId="283"/>
            <ac:picMk id="3" creationId="{945945AA-CDAA-0BC9-4AFE-0D514A86A72A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45:11.023" v="148" actId="1076"/>
          <ac:picMkLst>
            <pc:docMk/>
            <pc:sldMk cId="829783312" sldId="283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7:45:38.242" v="151" actId="1076"/>
          <ac:cxnSpMkLst>
            <pc:docMk/>
            <pc:sldMk cId="829783312" sldId="283"/>
            <ac:cxnSpMk id="5" creationId="{3B5B93BD-1CD3-8BD3-5467-0FC1424C613D}"/>
          </ac:cxnSpMkLst>
        </pc:cxnChg>
      </pc:sldChg>
      <pc:sldChg chg="addSp modSp add del mod replId setBg">
        <pc:chgData name="Krzysztof Kanoniak" userId="S::krzysztof.kanoniak@ue.wroc.pl::95d478e4-6995-4870-851e-96bd1d2826d7" providerId="AD" clId="Web-{C702EFE3-D273-ECBB-A0AF-302347F54308}" dt="2024-03-19T07:58:25.295" v="218"/>
        <pc:sldMkLst>
          <pc:docMk/>
          <pc:sldMk cId="2211773357" sldId="284"/>
        </pc:sldMkLst>
        <pc:spChg chg="mod">
          <ac:chgData name="Krzysztof Kanoniak" userId="S::krzysztof.kanoniak@ue.wroc.pl::95d478e4-6995-4870-851e-96bd1d2826d7" providerId="AD" clId="Web-{C702EFE3-D273-ECBB-A0AF-302347F54308}" dt="2024-03-19T07:51:16.370" v="195" actId="20577"/>
          <ac:spMkLst>
            <pc:docMk/>
            <pc:sldMk cId="2211773357" sldId="284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51:20.104" v="197" actId="20577"/>
          <ac:spMkLst>
            <pc:docMk/>
            <pc:sldMk cId="2211773357" sldId="284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48:11.181" v="183" actId="20577"/>
          <ac:spMkLst>
            <pc:docMk/>
            <pc:sldMk cId="2211773357" sldId="284"/>
            <ac:spMk id="11" creationId="{2C93BFE0-F964-A226-A549-5C5FFAD0C9D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48:20.212" v="184" actId="20577"/>
          <ac:spMkLst>
            <pc:docMk/>
            <pc:sldMk cId="2211773357" sldId="284"/>
            <ac:spMk id="12" creationId="{31438E36-EB23-3D4A-5D54-E031F839371B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7:58:25.295" v="218"/>
          <ac:picMkLst>
            <pc:docMk/>
            <pc:sldMk cId="2211773357" sldId="284"/>
            <ac:picMk id="3" creationId="{A56E69DD-81BF-3703-B4E1-BE7352E05708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51:11.276" v="193"/>
          <ac:picMkLst>
            <pc:docMk/>
            <pc:sldMk cId="2211773357" sldId="284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7:51:23.401" v="198"/>
          <ac:cxnSpMkLst>
            <pc:docMk/>
            <pc:sldMk cId="2211773357" sldId="284"/>
            <ac:cxnSpMk id="5" creationId="{3B5B93BD-1CD3-8BD3-5467-0FC1424C613D}"/>
          </ac:cxnSpMkLst>
        </pc:cxnChg>
        <pc:cxnChg chg="mod">
          <ac:chgData name="Krzysztof Kanoniak" userId="S::krzysztof.kanoniak@ue.wroc.pl::95d478e4-6995-4870-851e-96bd1d2826d7" providerId="AD" clId="Web-{C702EFE3-D273-ECBB-A0AF-302347F54308}" dt="2024-03-19T07:48:39.087" v="186"/>
          <ac:cxnSpMkLst>
            <pc:docMk/>
            <pc:sldMk cId="2211773357" sldId="284"/>
            <ac:cxnSpMk id="6" creationId="{6481A8FF-89B1-8F67-C41D-6C9D45F1F8DB}"/>
          </ac:cxnSpMkLst>
        </pc:cxnChg>
      </pc:sldChg>
      <pc:sldChg chg="addSp delSp modSp add mod replId setBg">
        <pc:chgData name="Krzysztof Kanoniak" userId="S::krzysztof.kanoniak@ue.wroc.pl::95d478e4-6995-4870-851e-96bd1d2826d7" providerId="AD" clId="Web-{C702EFE3-D273-ECBB-A0AF-302347F54308}" dt="2024-03-19T08:02:24.797" v="246"/>
        <pc:sldMkLst>
          <pc:docMk/>
          <pc:sldMk cId="545074244" sldId="285"/>
        </pc:sldMkLst>
        <pc:spChg chg="mod">
          <ac:chgData name="Krzysztof Kanoniak" userId="S::krzysztof.kanoniak@ue.wroc.pl::95d478e4-6995-4870-851e-96bd1d2826d7" providerId="AD" clId="Web-{C702EFE3-D273-ECBB-A0AF-302347F54308}" dt="2024-03-19T07:51:38.448" v="200" actId="20577"/>
          <ac:spMkLst>
            <pc:docMk/>
            <pc:sldMk cId="545074244" sldId="285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51:42.339" v="202" actId="20577"/>
          <ac:spMkLst>
            <pc:docMk/>
            <pc:sldMk cId="545074244" sldId="285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51:49.917" v="203" actId="20577"/>
          <ac:spMkLst>
            <pc:docMk/>
            <pc:sldMk cId="545074244" sldId="285"/>
            <ac:spMk id="11" creationId="{2C93BFE0-F964-A226-A549-5C5FFAD0C9DC}"/>
          </ac:spMkLst>
        </pc:spChg>
        <pc:picChg chg="add del mod">
          <ac:chgData name="Krzysztof Kanoniak" userId="S::krzysztof.kanoniak@ue.wroc.pl::95d478e4-6995-4870-851e-96bd1d2826d7" providerId="AD" clId="Web-{C702EFE3-D273-ECBB-A0AF-302347F54308}" dt="2024-03-19T07:52:46.246" v="207"/>
          <ac:picMkLst>
            <pc:docMk/>
            <pc:sldMk cId="545074244" sldId="285"/>
            <ac:picMk id="2" creationId="{7EA1B7F5-81CF-AD82-D429-20D72BC5927D}"/>
          </ac:picMkLst>
        </pc:picChg>
        <pc:picChg chg="add mod ord">
          <ac:chgData name="Krzysztof Kanoniak" userId="S::krzysztof.kanoniak@ue.wroc.pl::95d478e4-6995-4870-851e-96bd1d2826d7" providerId="AD" clId="Web-{C702EFE3-D273-ECBB-A0AF-302347F54308}" dt="2024-03-19T07:58:13.154" v="216"/>
          <ac:picMkLst>
            <pc:docMk/>
            <pc:sldMk cId="545074244" sldId="285"/>
            <ac:picMk id="3" creationId="{B590C5AC-962C-F483-E182-0645842E58C0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47:22.977" v="171"/>
          <ac:picMkLst>
            <pc:docMk/>
            <pc:sldMk cId="545074244" sldId="285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8:02:24.797" v="246"/>
          <ac:cxnSpMkLst>
            <pc:docMk/>
            <pc:sldMk cId="545074244" sldId="285"/>
            <ac:cxnSpMk id="6" creationId="{6481A8FF-89B1-8F67-C41D-6C9D45F1F8DB}"/>
          </ac:cxnSpMkLst>
        </pc:cxnChg>
      </pc:sldChg>
      <pc:sldChg chg="addSp delSp modSp add ord replId">
        <pc:chgData name="Krzysztof Kanoniak" userId="S::krzysztof.kanoniak@ue.wroc.pl::95d478e4-6995-4870-851e-96bd1d2826d7" providerId="AD" clId="Web-{C702EFE3-D273-ECBB-A0AF-302347F54308}" dt="2024-03-19T08:55:10.241" v="601" actId="20577"/>
        <pc:sldMkLst>
          <pc:docMk/>
          <pc:sldMk cId="1456482412" sldId="286"/>
        </pc:sldMkLst>
        <pc:spChg chg="del">
          <ac:chgData name="Krzysztof Kanoniak" userId="S::krzysztof.kanoniak@ue.wroc.pl::95d478e4-6995-4870-851e-96bd1d2826d7" providerId="AD" clId="Web-{C702EFE3-D273-ECBB-A0AF-302347F54308}" dt="2024-03-19T08:39:48.372" v="369"/>
          <ac:spMkLst>
            <pc:docMk/>
            <pc:sldMk cId="1456482412" sldId="286"/>
            <ac:spMk id="2" creationId="{FEDCF7A1-F873-0A2A-B8A9-90B97769029D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9.810" v="372"/>
          <ac:spMkLst>
            <pc:docMk/>
            <pc:sldMk cId="1456482412" sldId="286"/>
            <ac:spMk id="4" creationId="{DA21C23A-8847-90C1-340D-F20079997CE2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46:41.923" v="447" actId="20577"/>
          <ac:spMkLst>
            <pc:docMk/>
            <pc:sldMk cId="1456482412" sldId="286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8:42:08.593" v="390"/>
          <ac:spMkLst>
            <pc:docMk/>
            <pc:sldMk cId="1456482412" sldId="286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5:10.241" v="601" actId="20577"/>
          <ac:spMkLst>
            <pc:docMk/>
            <pc:sldMk cId="1456482412" sldId="286"/>
            <ac:spMk id="10" creationId="{B1633878-D0D4-736D-3047-F70698BF64D3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7.888" v="368"/>
          <ac:spMkLst>
            <pc:docMk/>
            <pc:sldMk cId="1456482412" sldId="286"/>
            <ac:spMk id="11" creationId="{CA802699-00AA-E308-5F4D-D1BCBB69A2D4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9.997" v="373"/>
          <ac:spMkLst>
            <pc:docMk/>
            <pc:sldMk cId="1456482412" sldId="286"/>
            <ac:spMk id="13" creationId="{35E6877C-8525-7C9F-2AC7-BE4BDDF8350B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9.701" v="371"/>
          <ac:spMkLst>
            <pc:docMk/>
            <pc:sldMk cId="1456482412" sldId="286"/>
            <ac:spMk id="14" creationId="{40812B4D-0302-FA0E-E7B7-461895F395E6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9.669" v="370"/>
          <ac:spMkLst>
            <pc:docMk/>
            <pc:sldMk cId="1456482412" sldId="286"/>
            <ac:spMk id="15" creationId="{3A1B9CAC-372F-3A82-36E3-990F3A415087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772" v="575" actId="1076"/>
          <ac:spMkLst>
            <pc:docMk/>
            <pc:sldMk cId="1456482412" sldId="286"/>
            <ac:spMk id="18" creationId="{B5084B50-C2A1-1463-FB31-C3FAEF2FFB04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787" v="576" actId="1076"/>
          <ac:spMkLst>
            <pc:docMk/>
            <pc:sldMk cId="1456482412" sldId="286"/>
            <ac:spMk id="19" creationId="{0817135E-769F-6C47-1C91-7656239DBED2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803" v="577" actId="1076"/>
          <ac:spMkLst>
            <pc:docMk/>
            <pc:sldMk cId="1456482412" sldId="286"/>
            <ac:spMk id="20" creationId="{815499C4-A83A-C80B-893A-D1F8ED6BFAE5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819" v="578" actId="1076"/>
          <ac:spMkLst>
            <pc:docMk/>
            <pc:sldMk cId="1456482412" sldId="286"/>
            <ac:spMk id="21" creationId="{BE6A8AED-1032-A916-7D38-3D1AFFE2DE8E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834" v="579" actId="1076"/>
          <ac:spMkLst>
            <pc:docMk/>
            <pc:sldMk cId="1456482412" sldId="286"/>
            <ac:spMk id="22" creationId="{D37D0B46-31D2-114A-2E8B-0FA30918ECD5}"/>
          </ac:spMkLst>
        </pc:spChg>
        <pc:spChg chg="add del mod">
          <ac:chgData name="Krzysztof Kanoniak" userId="S::krzysztof.kanoniak@ue.wroc.pl::95d478e4-6995-4870-851e-96bd1d2826d7" providerId="AD" clId="Web-{C702EFE3-D273-ECBB-A0AF-302347F54308}" dt="2024-03-19T08:52:56.036" v="547"/>
          <ac:spMkLst>
            <pc:docMk/>
            <pc:sldMk cId="1456482412" sldId="286"/>
            <ac:spMk id="23" creationId="{F9A7C3AA-E788-79A4-7D00-96B0809D687C}"/>
          </ac:spMkLst>
        </pc:spChg>
        <pc:spChg chg="add del mod">
          <ac:chgData name="Krzysztof Kanoniak" userId="S::krzysztof.kanoniak@ue.wroc.pl::95d478e4-6995-4870-851e-96bd1d2826d7" providerId="AD" clId="Web-{C702EFE3-D273-ECBB-A0AF-302347F54308}" dt="2024-03-19T08:53:34.084" v="555"/>
          <ac:spMkLst>
            <pc:docMk/>
            <pc:sldMk cId="1456482412" sldId="286"/>
            <ac:spMk id="24" creationId="{B3466B76-C193-89D7-9CD5-1B997E2B859C}"/>
          </ac:spMkLst>
        </pc:spChg>
        <pc:spChg chg="add del mod">
          <ac:chgData name="Krzysztof Kanoniak" userId="S::krzysztof.kanoniak@ue.wroc.pl::95d478e4-6995-4870-851e-96bd1d2826d7" providerId="AD" clId="Web-{C702EFE3-D273-ECBB-A0AF-302347F54308}" dt="2024-03-19T08:53:44.146" v="560"/>
          <ac:spMkLst>
            <pc:docMk/>
            <pc:sldMk cId="1456482412" sldId="286"/>
            <ac:spMk id="25" creationId="{9EAFDD33-CE1B-DD23-2310-FB87CFBA758C}"/>
          </ac:spMkLst>
        </pc:spChg>
        <pc:spChg chg="add del mod">
          <ac:chgData name="Krzysztof Kanoniak" userId="S::krzysztof.kanoniak@ue.wroc.pl::95d478e4-6995-4870-851e-96bd1d2826d7" providerId="AD" clId="Web-{C702EFE3-D273-ECBB-A0AF-302347F54308}" dt="2024-03-19T08:53:41.037" v="558"/>
          <ac:spMkLst>
            <pc:docMk/>
            <pc:sldMk cId="1456482412" sldId="286"/>
            <ac:spMk id="26" creationId="{3D99554F-1D0D-28BC-688C-26D172DFEBF5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881" v="580" actId="1076"/>
          <ac:spMkLst>
            <pc:docMk/>
            <pc:sldMk cId="1456482412" sldId="286"/>
            <ac:spMk id="27" creationId="{EE0543BA-51C0-B482-AF43-7B6EC77240EE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912" v="581" actId="1076"/>
          <ac:spMkLst>
            <pc:docMk/>
            <pc:sldMk cId="1456482412" sldId="286"/>
            <ac:spMk id="28" creationId="{77008AFD-7B6A-98C4-83A5-A3F2E52F0196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5:03.006" v="600" actId="20577"/>
          <ac:spMkLst>
            <pc:docMk/>
            <pc:sldMk cId="1456482412" sldId="286"/>
            <ac:spMk id="29" creationId="{8BF22366-EA69-5EED-C00B-BC27E094F6CD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5:01.819" v="596" actId="20577"/>
          <ac:spMkLst>
            <pc:docMk/>
            <pc:sldMk cId="1456482412" sldId="286"/>
            <ac:spMk id="30" creationId="{6FA9E89A-22EC-89DD-4484-512BCFDE517E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959" v="584" actId="1076"/>
          <ac:spMkLst>
            <pc:docMk/>
            <pc:sldMk cId="1456482412" sldId="286"/>
            <ac:spMk id="31" creationId="{6E63FAB7-B304-351C-A85F-399D4998D939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975" v="585" actId="1076"/>
          <ac:spMkLst>
            <pc:docMk/>
            <pc:sldMk cId="1456482412" sldId="286"/>
            <ac:spMk id="32" creationId="{F2FD4C99-6286-53E5-11B8-6159D04D317D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56.506" v="594" actId="20577"/>
          <ac:spMkLst>
            <pc:docMk/>
            <pc:sldMk cId="1456482412" sldId="286"/>
            <ac:spMk id="33" creationId="{6253BD80-2BFB-93BF-4298-AD6FBC345569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53.600" v="593" actId="20577"/>
          <ac:spMkLst>
            <pc:docMk/>
            <pc:sldMk cId="1456482412" sldId="286"/>
            <ac:spMk id="34" creationId="{0AA57E63-86C1-58D3-8843-91EA262C65CC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6.022" v="588" actId="1076"/>
          <ac:spMkLst>
            <pc:docMk/>
            <pc:sldMk cId="1456482412" sldId="286"/>
            <ac:spMk id="35" creationId="{3F899ADB-F5C0-0B29-66FF-1795EA289A20}"/>
          </ac:spMkLst>
        </pc:spChg>
        <pc:cxnChg chg="add mod">
          <ac:chgData name="Krzysztof Kanoniak" userId="S::krzysztof.kanoniak@ue.wroc.pl::95d478e4-6995-4870-851e-96bd1d2826d7" providerId="AD" clId="Web-{C702EFE3-D273-ECBB-A0AF-302347F54308}" dt="2024-03-19T08:54:25.756" v="574" actId="1076"/>
          <ac:cxnSpMkLst>
            <pc:docMk/>
            <pc:sldMk cId="1456482412" sldId="286"/>
            <ac:cxnSpMk id="17" creationId="{DD60E459-8160-BCC7-0D4D-2294F0382814}"/>
          </ac:cxnSpMkLst>
        </pc:cxnChg>
      </pc:sldChg>
      <pc:sldChg chg="addSp delSp modSp add replId">
        <pc:chgData name="Krzysztof Kanoniak" userId="S::krzysztof.kanoniak@ue.wroc.pl::95d478e4-6995-4870-851e-96bd1d2826d7" providerId="AD" clId="Web-{C702EFE3-D273-ECBB-A0AF-302347F54308}" dt="2024-03-19T08:54:45.600" v="592" actId="20577"/>
        <pc:sldMkLst>
          <pc:docMk/>
          <pc:sldMk cId="2718325146" sldId="287"/>
        </pc:sldMkLst>
        <pc:spChg chg="add mod">
          <ac:chgData name="Krzysztof Kanoniak" userId="S::krzysztof.kanoniak@ue.wroc.pl::95d478e4-6995-4870-851e-96bd1d2826d7" providerId="AD" clId="Web-{C702EFE3-D273-ECBB-A0AF-302347F54308}" dt="2024-03-19T08:54:45.600" v="592" actId="20577"/>
          <ac:spMkLst>
            <pc:docMk/>
            <pc:sldMk cId="2718325146" sldId="287"/>
            <ac:spMk id="2" creationId="{68052BCB-7B76-B016-3AA5-AF6890F1ABF2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41.006" v="590" actId="20577"/>
          <ac:spMkLst>
            <pc:docMk/>
            <pc:sldMk cId="2718325146" sldId="287"/>
            <ac:spMk id="4" creationId="{F8E6ECFA-6C17-E494-0A89-95A4A99B58A1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46:56.236" v="455" actId="20577"/>
          <ac:spMkLst>
            <pc:docMk/>
            <pc:sldMk cId="2718325146" sldId="287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39.475" v="589" actId="20577"/>
          <ac:spMkLst>
            <pc:docMk/>
            <pc:sldMk cId="2718325146" sldId="287"/>
            <ac:spMk id="8" creationId="{35BDDBD8-2FAE-6B1E-5507-196C9C9BC3A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1:20.082" v="518" actId="1076"/>
          <ac:spMkLst>
            <pc:docMk/>
            <pc:sldMk cId="2718325146" sldId="287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1:20.098" v="519" actId="1076"/>
          <ac:spMkLst>
            <pc:docMk/>
            <pc:sldMk cId="2718325146" sldId="287"/>
            <ac:spMk id="18" creationId="{B5084B50-C2A1-1463-FB31-C3FAEF2FFB04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47:26.393" v="462"/>
          <ac:spMkLst>
            <pc:docMk/>
            <pc:sldMk cId="2718325146" sldId="287"/>
            <ac:spMk id="19" creationId="{0817135E-769F-6C47-1C91-7656239DBED2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49:03.331" v="482" actId="1076"/>
          <ac:spMkLst>
            <pc:docMk/>
            <pc:sldMk cId="2718325146" sldId="287"/>
            <ac:spMk id="20" creationId="{815499C4-A83A-C80B-893A-D1F8ED6BFAE5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1:54.942" v="532" actId="1076"/>
          <ac:spMkLst>
            <pc:docMk/>
            <pc:sldMk cId="2718325146" sldId="287"/>
            <ac:spMk id="21" creationId="{BE6A8AED-1032-A916-7D38-3D1AFFE2DE8E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47:26.424" v="463"/>
          <ac:spMkLst>
            <pc:docMk/>
            <pc:sldMk cId="2718325146" sldId="287"/>
            <ac:spMk id="22" creationId="{D37D0B46-31D2-114A-2E8B-0FA30918ECD5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8:47:33.783" v="467"/>
          <ac:spMkLst>
            <pc:docMk/>
            <pc:sldMk cId="2718325146" sldId="287"/>
            <ac:spMk id="23" creationId="{F9A7C3AA-E788-79A4-7D00-96B0809D687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0:15.379" v="501" actId="20577"/>
          <ac:spMkLst>
            <pc:docMk/>
            <pc:sldMk cId="2718325146" sldId="287"/>
            <ac:spMk id="24" creationId="{B3466B76-C193-89D7-9CD5-1B997E2B859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1:54.926" v="531" actId="1076"/>
          <ac:spMkLst>
            <pc:docMk/>
            <pc:sldMk cId="2718325146" sldId="287"/>
            <ac:spMk id="25" creationId="{9EAFDD33-CE1B-DD23-2310-FB87CFBA758C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8:47:39.283" v="470"/>
          <ac:spMkLst>
            <pc:docMk/>
            <pc:sldMk cId="2718325146" sldId="287"/>
            <ac:spMk id="26" creationId="{3D99554F-1D0D-28BC-688C-26D172DFEBF5}"/>
          </ac:spMkLst>
        </pc:spChg>
        <pc:cxnChg chg="mod">
          <ac:chgData name="Krzysztof Kanoniak" userId="S::krzysztof.kanoniak@ue.wroc.pl::95d478e4-6995-4870-851e-96bd1d2826d7" providerId="AD" clId="Web-{C702EFE3-D273-ECBB-A0AF-302347F54308}" dt="2024-03-19T08:49:03.269" v="480" actId="1076"/>
          <ac:cxnSpMkLst>
            <pc:docMk/>
            <pc:sldMk cId="2718325146" sldId="287"/>
            <ac:cxnSpMk id="17" creationId="{DD60E459-8160-BCC7-0D4D-2294F0382814}"/>
          </ac:cxnSpMkLst>
        </pc:cxnChg>
      </pc:sldChg>
      <pc:sldChg chg="modSp add ord replId">
        <pc:chgData name="Krzysztof Kanoniak" userId="S::krzysztof.kanoniak@ue.wroc.pl::95d478e4-6995-4870-851e-96bd1d2826d7" providerId="AD" clId="Web-{C702EFE3-D273-ECBB-A0AF-302347F54308}" dt="2024-03-19T08:57:21.398" v="646" actId="20577"/>
        <pc:sldMkLst>
          <pc:docMk/>
          <pc:sldMk cId="482013877" sldId="288"/>
        </pc:sldMkLst>
        <pc:spChg chg="mod">
          <ac:chgData name="Krzysztof Kanoniak" userId="S::krzysztof.kanoniak@ue.wroc.pl::95d478e4-6995-4870-851e-96bd1d2826d7" providerId="AD" clId="Web-{C702EFE3-D273-ECBB-A0AF-302347F54308}" dt="2024-03-19T08:57:11.101" v="640" actId="1076"/>
          <ac:spMkLst>
            <pc:docMk/>
            <pc:sldMk cId="482013877" sldId="288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7:21.398" v="646" actId="20577"/>
          <ac:spMkLst>
            <pc:docMk/>
            <pc:sldMk cId="482013877" sldId="288"/>
            <ac:spMk id="10" creationId="{B1633878-D0D4-736D-3047-F70698BF64D3}"/>
          </ac:spMkLst>
        </pc:spChg>
        <pc:cxnChg chg="mod">
          <ac:chgData name="Krzysztof Kanoniak" userId="S::krzysztof.kanoniak@ue.wroc.pl::95d478e4-6995-4870-851e-96bd1d2826d7" providerId="AD" clId="Web-{C702EFE3-D273-ECBB-A0AF-302347F54308}" dt="2024-03-19T08:57:11.101" v="641" actId="1076"/>
          <ac:cxnSpMkLst>
            <pc:docMk/>
            <pc:sldMk cId="482013877" sldId="288"/>
            <ac:cxnSpMk id="5" creationId="{3B5B93BD-1CD3-8BD3-5467-0FC1424C613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D-4142-BFEE-0DF4BC597E00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D-4142-BFEE-0DF4BC597E0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D-4142-BFEE-0DF4BC597E00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3D-4142-BFEE-0DF4BC597E00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3D-4142-BFEE-0DF4BC597E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3D-4142-BFEE-0DF4BC597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A-4CB3-B805-2E7FA600C4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A-4CB3-B805-2E7FA600C4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FA-4CB3-B805-2E7FA600C4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FA-4CB3-B805-2E7FA600C4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FA-4CB3-B805-2E7FA600C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A-4CB3-B805-2E7FA600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valAx>
        <c:axId val="514953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catAx>
        <c:axId val="5149475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15-4DDF-9DC2-E604A9635654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15-4DDF-9DC2-E604A963565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15-4DDF-9DC2-E604A9635654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15-4DDF-9DC2-E604A9635654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15-4DDF-9DC2-E604A96356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15-4DDF-9DC2-E604A96356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6C-4BED-B2C8-CF10BB46FE6C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6C-4BED-B2C8-CF10BB46FE6C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Nazwa</c:v>
                </c:pt>
                <c:pt idx="1">
                  <c:v>Nazwa krótka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6C-4BED-B2C8-CF10BB46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6C-4BED-B2C8-CF10BB46FE6C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6C-4BED-B2C8-CF10BB46FE6C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Nazwa</c:v>
                </c:pt>
                <c:pt idx="1">
                  <c:v>Nazwa krótka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6C-4BED-B2C8-CF10BB46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9-4766-B04F-7A5CF9594E4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9-4766-B04F-7A5CF9594E42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Pomarańczowy</c:v>
                </c:pt>
                <c:pt idx="1">
                  <c:v>Szary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9-4766-B04F-7A5CF959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A-43EF-AD06-B254821484C7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A-43EF-AD06-B254821484C7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Pomarańczowy</c:v>
                </c:pt>
                <c:pt idx="1">
                  <c:v>Szary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A-43EF-AD06-B25482148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A-45A5-A681-4A6AEE21F0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A-45A5-A681-4A6AEE21F0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A-45A5-A681-4A6AEE21F0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4A-45A5-A681-4A6AEE21F0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4A-45A5-A681-4A6AEE21F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4A-45A5-A681-4A6AEE21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catAx>
        <c:axId val="514947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valAx>
        <c:axId val="514953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A-45A5-A681-4A6AEE21F0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A-45A5-A681-4A6AEE21F0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A-45A5-A681-4A6AEE21F0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4A-45A5-A681-4A6AEE21F0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4A-45A5-A681-4A6AEE21F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4A-45A5-A681-4A6AEE21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catAx>
        <c:axId val="514947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valAx>
        <c:axId val="514953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A-4CB3-B805-2E7FA600C4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A-4CB3-B805-2E7FA600C4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FA-4CB3-B805-2E7FA600C4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FA-4CB3-B805-2E7FA600C4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FA-4CB3-B805-2E7FA600C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A-4CB3-B805-2E7FA600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valAx>
        <c:axId val="514953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catAx>
        <c:axId val="5149475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svg"/><Relationship Id="rId21" Type="http://schemas.openxmlformats.org/officeDocument/2006/relationships/image" Target="../media/image28.svg"/><Relationship Id="rId42" Type="http://schemas.openxmlformats.org/officeDocument/2006/relationships/image" Target="../media/image49.png"/><Relationship Id="rId63" Type="http://schemas.openxmlformats.org/officeDocument/2006/relationships/image" Target="../media/image70.svg"/><Relationship Id="rId84" Type="http://schemas.openxmlformats.org/officeDocument/2006/relationships/image" Target="../media/image91.png"/><Relationship Id="rId138" Type="http://schemas.openxmlformats.org/officeDocument/2006/relationships/image" Target="../media/image145.png"/><Relationship Id="rId16" Type="http://schemas.openxmlformats.org/officeDocument/2006/relationships/image" Target="../media/image23.png"/><Relationship Id="rId107" Type="http://schemas.openxmlformats.org/officeDocument/2006/relationships/image" Target="../media/image114.svg"/><Relationship Id="rId11" Type="http://schemas.openxmlformats.org/officeDocument/2006/relationships/image" Target="../media/image18.svg"/><Relationship Id="rId32" Type="http://schemas.openxmlformats.org/officeDocument/2006/relationships/image" Target="../media/image39.png"/><Relationship Id="rId37" Type="http://schemas.openxmlformats.org/officeDocument/2006/relationships/image" Target="../media/image44.svg"/><Relationship Id="rId53" Type="http://schemas.openxmlformats.org/officeDocument/2006/relationships/image" Target="../media/image60.svg"/><Relationship Id="rId58" Type="http://schemas.openxmlformats.org/officeDocument/2006/relationships/image" Target="../media/image65.png"/><Relationship Id="rId74" Type="http://schemas.openxmlformats.org/officeDocument/2006/relationships/image" Target="../media/image81.png"/><Relationship Id="rId79" Type="http://schemas.openxmlformats.org/officeDocument/2006/relationships/image" Target="../media/image86.svg"/><Relationship Id="rId102" Type="http://schemas.openxmlformats.org/officeDocument/2006/relationships/image" Target="../media/image109.png"/><Relationship Id="rId123" Type="http://schemas.openxmlformats.org/officeDocument/2006/relationships/image" Target="../media/image130.svg"/><Relationship Id="rId128" Type="http://schemas.openxmlformats.org/officeDocument/2006/relationships/image" Target="../media/image135.png"/><Relationship Id="rId5" Type="http://schemas.openxmlformats.org/officeDocument/2006/relationships/image" Target="../media/image12.svg"/><Relationship Id="rId90" Type="http://schemas.openxmlformats.org/officeDocument/2006/relationships/image" Target="../media/image97.png"/><Relationship Id="rId95" Type="http://schemas.openxmlformats.org/officeDocument/2006/relationships/image" Target="../media/image102.sv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43" Type="http://schemas.openxmlformats.org/officeDocument/2006/relationships/image" Target="../media/image50.svg"/><Relationship Id="rId48" Type="http://schemas.openxmlformats.org/officeDocument/2006/relationships/image" Target="../media/image55.png"/><Relationship Id="rId64" Type="http://schemas.openxmlformats.org/officeDocument/2006/relationships/image" Target="../media/image71.png"/><Relationship Id="rId69" Type="http://schemas.openxmlformats.org/officeDocument/2006/relationships/image" Target="../media/image76.svg"/><Relationship Id="rId113" Type="http://schemas.openxmlformats.org/officeDocument/2006/relationships/image" Target="../media/image120.svg"/><Relationship Id="rId118" Type="http://schemas.openxmlformats.org/officeDocument/2006/relationships/image" Target="../media/image125.png"/><Relationship Id="rId134" Type="http://schemas.openxmlformats.org/officeDocument/2006/relationships/image" Target="../media/image141.png"/><Relationship Id="rId139" Type="http://schemas.openxmlformats.org/officeDocument/2006/relationships/image" Target="../media/image146.svg"/><Relationship Id="rId80" Type="http://schemas.openxmlformats.org/officeDocument/2006/relationships/image" Target="../media/image87.png"/><Relationship Id="rId85" Type="http://schemas.openxmlformats.org/officeDocument/2006/relationships/image" Target="../media/image92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33" Type="http://schemas.openxmlformats.org/officeDocument/2006/relationships/image" Target="../media/image40.svg"/><Relationship Id="rId38" Type="http://schemas.openxmlformats.org/officeDocument/2006/relationships/image" Target="../media/image45.png"/><Relationship Id="rId59" Type="http://schemas.openxmlformats.org/officeDocument/2006/relationships/image" Target="../media/image66.svg"/><Relationship Id="rId103" Type="http://schemas.openxmlformats.org/officeDocument/2006/relationships/image" Target="../media/image110.svg"/><Relationship Id="rId108" Type="http://schemas.openxmlformats.org/officeDocument/2006/relationships/image" Target="../media/image115.png"/><Relationship Id="rId124" Type="http://schemas.openxmlformats.org/officeDocument/2006/relationships/image" Target="../media/image131.png"/><Relationship Id="rId129" Type="http://schemas.openxmlformats.org/officeDocument/2006/relationships/image" Target="../media/image136.svg"/><Relationship Id="rId54" Type="http://schemas.openxmlformats.org/officeDocument/2006/relationships/image" Target="../media/image61.png"/><Relationship Id="rId70" Type="http://schemas.openxmlformats.org/officeDocument/2006/relationships/image" Target="../media/image77.png"/><Relationship Id="rId75" Type="http://schemas.openxmlformats.org/officeDocument/2006/relationships/image" Target="../media/image82.svg"/><Relationship Id="rId91" Type="http://schemas.openxmlformats.org/officeDocument/2006/relationships/image" Target="../media/image98.svg"/><Relationship Id="rId9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49" Type="http://schemas.openxmlformats.org/officeDocument/2006/relationships/image" Target="../media/image56.svg"/><Relationship Id="rId114" Type="http://schemas.openxmlformats.org/officeDocument/2006/relationships/image" Target="../media/image121.png"/><Relationship Id="rId119" Type="http://schemas.openxmlformats.org/officeDocument/2006/relationships/image" Target="../media/image126.svg"/><Relationship Id="rId44" Type="http://schemas.openxmlformats.org/officeDocument/2006/relationships/image" Target="../media/image51.png"/><Relationship Id="rId60" Type="http://schemas.openxmlformats.org/officeDocument/2006/relationships/image" Target="../media/image67.png"/><Relationship Id="rId65" Type="http://schemas.openxmlformats.org/officeDocument/2006/relationships/image" Target="../media/image72.svg"/><Relationship Id="rId81" Type="http://schemas.openxmlformats.org/officeDocument/2006/relationships/image" Target="../media/image88.svg"/><Relationship Id="rId86" Type="http://schemas.openxmlformats.org/officeDocument/2006/relationships/image" Target="../media/image93.png"/><Relationship Id="rId130" Type="http://schemas.openxmlformats.org/officeDocument/2006/relationships/image" Target="../media/image137.png"/><Relationship Id="rId135" Type="http://schemas.openxmlformats.org/officeDocument/2006/relationships/image" Target="../media/image142.sv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9" Type="http://schemas.openxmlformats.org/officeDocument/2006/relationships/image" Target="../media/image46.svg"/><Relationship Id="rId109" Type="http://schemas.openxmlformats.org/officeDocument/2006/relationships/image" Target="../media/image116.sv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svg"/><Relationship Id="rId76" Type="http://schemas.openxmlformats.org/officeDocument/2006/relationships/image" Target="../media/image83.png"/><Relationship Id="rId97" Type="http://schemas.openxmlformats.org/officeDocument/2006/relationships/image" Target="../media/image104.svg"/><Relationship Id="rId104" Type="http://schemas.openxmlformats.org/officeDocument/2006/relationships/image" Target="../media/image111.png"/><Relationship Id="rId120" Type="http://schemas.openxmlformats.org/officeDocument/2006/relationships/image" Target="../media/image127.png"/><Relationship Id="rId125" Type="http://schemas.openxmlformats.org/officeDocument/2006/relationships/image" Target="../media/image132.svg"/><Relationship Id="rId7" Type="http://schemas.openxmlformats.org/officeDocument/2006/relationships/image" Target="../media/image14.svg"/><Relationship Id="rId71" Type="http://schemas.openxmlformats.org/officeDocument/2006/relationships/image" Target="../media/image78.svg"/><Relationship Id="rId92" Type="http://schemas.openxmlformats.org/officeDocument/2006/relationships/image" Target="../media/image99.png"/><Relationship Id="rId2" Type="http://schemas.openxmlformats.org/officeDocument/2006/relationships/image" Target="../media/image3.png"/><Relationship Id="rId29" Type="http://schemas.openxmlformats.org/officeDocument/2006/relationships/image" Target="../media/image36.svg"/><Relationship Id="rId24" Type="http://schemas.openxmlformats.org/officeDocument/2006/relationships/image" Target="../media/image31.png"/><Relationship Id="rId40" Type="http://schemas.openxmlformats.org/officeDocument/2006/relationships/image" Target="../media/image47.png"/><Relationship Id="rId45" Type="http://schemas.openxmlformats.org/officeDocument/2006/relationships/image" Target="../media/image52.svg"/><Relationship Id="rId66" Type="http://schemas.openxmlformats.org/officeDocument/2006/relationships/image" Target="../media/image73.png"/><Relationship Id="rId87" Type="http://schemas.openxmlformats.org/officeDocument/2006/relationships/image" Target="../media/image94.svg"/><Relationship Id="rId110" Type="http://schemas.openxmlformats.org/officeDocument/2006/relationships/image" Target="../media/image117.png"/><Relationship Id="rId115" Type="http://schemas.openxmlformats.org/officeDocument/2006/relationships/image" Target="../media/image122.svg"/><Relationship Id="rId131" Type="http://schemas.openxmlformats.org/officeDocument/2006/relationships/image" Target="../media/image138.svg"/><Relationship Id="rId136" Type="http://schemas.openxmlformats.org/officeDocument/2006/relationships/image" Target="../media/image143.png"/><Relationship Id="rId61" Type="http://schemas.openxmlformats.org/officeDocument/2006/relationships/image" Target="../media/image68.svg"/><Relationship Id="rId82" Type="http://schemas.openxmlformats.org/officeDocument/2006/relationships/image" Target="../media/image89.png"/><Relationship Id="rId19" Type="http://schemas.openxmlformats.org/officeDocument/2006/relationships/image" Target="../media/image26.svg"/><Relationship Id="rId14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42.svg"/><Relationship Id="rId56" Type="http://schemas.openxmlformats.org/officeDocument/2006/relationships/image" Target="../media/image63.png"/><Relationship Id="rId77" Type="http://schemas.openxmlformats.org/officeDocument/2006/relationships/image" Target="../media/image84.svg"/><Relationship Id="rId100" Type="http://schemas.openxmlformats.org/officeDocument/2006/relationships/image" Target="../media/image107.png"/><Relationship Id="rId105" Type="http://schemas.openxmlformats.org/officeDocument/2006/relationships/image" Target="../media/image112.svg"/><Relationship Id="rId126" Type="http://schemas.openxmlformats.org/officeDocument/2006/relationships/image" Target="../media/image133.png"/><Relationship Id="rId8" Type="http://schemas.openxmlformats.org/officeDocument/2006/relationships/image" Target="../media/image15.png"/><Relationship Id="rId51" Type="http://schemas.openxmlformats.org/officeDocument/2006/relationships/image" Target="../media/image58.svg"/><Relationship Id="rId72" Type="http://schemas.openxmlformats.org/officeDocument/2006/relationships/image" Target="../media/image79.png"/><Relationship Id="rId93" Type="http://schemas.openxmlformats.org/officeDocument/2006/relationships/image" Target="../media/image100.svg"/><Relationship Id="rId98" Type="http://schemas.openxmlformats.org/officeDocument/2006/relationships/image" Target="../media/image105.png"/><Relationship Id="rId121" Type="http://schemas.openxmlformats.org/officeDocument/2006/relationships/image" Target="../media/image128.svg"/><Relationship Id="rId3" Type="http://schemas.openxmlformats.org/officeDocument/2006/relationships/image" Target="../media/image4.svg"/><Relationship Id="rId25" Type="http://schemas.openxmlformats.org/officeDocument/2006/relationships/image" Target="../media/image32.svg"/><Relationship Id="rId46" Type="http://schemas.openxmlformats.org/officeDocument/2006/relationships/image" Target="../media/image53.png"/><Relationship Id="rId67" Type="http://schemas.openxmlformats.org/officeDocument/2006/relationships/image" Target="../media/image74.svg"/><Relationship Id="rId116" Type="http://schemas.openxmlformats.org/officeDocument/2006/relationships/image" Target="../media/image123.png"/><Relationship Id="rId137" Type="http://schemas.openxmlformats.org/officeDocument/2006/relationships/image" Target="../media/image144.svg"/><Relationship Id="rId20" Type="http://schemas.openxmlformats.org/officeDocument/2006/relationships/image" Target="../media/image27.png"/><Relationship Id="rId41" Type="http://schemas.openxmlformats.org/officeDocument/2006/relationships/image" Target="../media/image48.svg"/><Relationship Id="rId62" Type="http://schemas.openxmlformats.org/officeDocument/2006/relationships/image" Target="../media/image69.png"/><Relationship Id="rId83" Type="http://schemas.openxmlformats.org/officeDocument/2006/relationships/image" Target="../media/image90.svg"/><Relationship Id="rId88" Type="http://schemas.openxmlformats.org/officeDocument/2006/relationships/image" Target="../media/image95.png"/><Relationship Id="rId111" Type="http://schemas.openxmlformats.org/officeDocument/2006/relationships/image" Target="../media/image118.svg"/><Relationship Id="rId132" Type="http://schemas.openxmlformats.org/officeDocument/2006/relationships/image" Target="../media/image139.png"/><Relationship Id="rId15" Type="http://schemas.openxmlformats.org/officeDocument/2006/relationships/image" Target="../media/image22.svg"/><Relationship Id="rId36" Type="http://schemas.openxmlformats.org/officeDocument/2006/relationships/image" Target="../media/image43.png"/><Relationship Id="rId57" Type="http://schemas.openxmlformats.org/officeDocument/2006/relationships/image" Target="../media/image64.svg"/><Relationship Id="rId106" Type="http://schemas.openxmlformats.org/officeDocument/2006/relationships/image" Target="../media/image113.png"/><Relationship Id="rId127" Type="http://schemas.openxmlformats.org/officeDocument/2006/relationships/image" Target="../media/image134.svg"/><Relationship Id="rId10" Type="http://schemas.openxmlformats.org/officeDocument/2006/relationships/image" Target="../media/image17.png"/><Relationship Id="rId31" Type="http://schemas.openxmlformats.org/officeDocument/2006/relationships/image" Target="../media/image38.svg"/><Relationship Id="rId52" Type="http://schemas.openxmlformats.org/officeDocument/2006/relationships/image" Target="../media/image59.png"/><Relationship Id="rId73" Type="http://schemas.openxmlformats.org/officeDocument/2006/relationships/image" Target="../media/image80.svg"/><Relationship Id="rId78" Type="http://schemas.openxmlformats.org/officeDocument/2006/relationships/image" Target="../media/image85.png"/><Relationship Id="rId94" Type="http://schemas.openxmlformats.org/officeDocument/2006/relationships/image" Target="../media/image101.png"/><Relationship Id="rId99" Type="http://schemas.openxmlformats.org/officeDocument/2006/relationships/image" Target="../media/image106.svg"/><Relationship Id="rId101" Type="http://schemas.openxmlformats.org/officeDocument/2006/relationships/image" Target="../media/image108.svg"/><Relationship Id="rId122" Type="http://schemas.openxmlformats.org/officeDocument/2006/relationships/image" Target="../media/image129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26" Type="http://schemas.openxmlformats.org/officeDocument/2006/relationships/image" Target="../media/image33.png"/><Relationship Id="rId47" Type="http://schemas.openxmlformats.org/officeDocument/2006/relationships/image" Target="../media/image54.svg"/><Relationship Id="rId68" Type="http://schemas.openxmlformats.org/officeDocument/2006/relationships/image" Target="../media/image75.png"/><Relationship Id="rId89" Type="http://schemas.openxmlformats.org/officeDocument/2006/relationships/image" Target="../media/image96.svg"/><Relationship Id="rId112" Type="http://schemas.openxmlformats.org/officeDocument/2006/relationships/image" Target="../media/image119.png"/><Relationship Id="rId133" Type="http://schemas.openxmlformats.org/officeDocument/2006/relationships/image" Target="../media/image14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svg"/><Relationship Id="rId7" Type="http://schemas.openxmlformats.org/officeDocument/2006/relationships/image" Target="../media/image150.sv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2.svg"/><Relationship Id="rId4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svg"/><Relationship Id="rId7" Type="http://schemas.openxmlformats.org/officeDocument/2006/relationships/image" Target="../media/image155.sv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svg"/><Relationship Id="rId7" Type="http://schemas.openxmlformats.org/officeDocument/2006/relationships/image" Target="../media/image155.sv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sv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sv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-XkH_PEXUQ?start=8&amp;feature=oembed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-XkH_PEXUQ?start=8&amp;feature=oembed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sv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sv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mie.nazwisko@ue.wroc.pl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mailto:Imie.nazwisko@ue.wroc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90B31B-A4F0-BEA5-18F1-EA607605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3877147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0830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67BF19-E808-CBE3-3313-C7693FE4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4098" y="604697"/>
            <a:ext cx="2621168" cy="89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12832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0979" y="5878657"/>
              <a:ext cx="198557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krokami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2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22AB6E59-2696-C931-E744-6110F4D4C096}"/>
              </a:ext>
            </a:extLst>
          </p:cNvPr>
          <p:cNvSpPr txBox="1"/>
          <p:nvPr/>
        </p:nvSpPr>
        <p:spPr>
          <a:xfrm>
            <a:off x="970418" y="2863529"/>
            <a:ext cx="276600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CD7CD10-9709-0840-4C23-91CA10C28FE5}"/>
              </a:ext>
            </a:extLst>
          </p:cNvPr>
          <p:cNvSpPr/>
          <p:nvPr/>
        </p:nvSpPr>
        <p:spPr>
          <a:xfrm>
            <a:off x="970418" y="1933724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1FFC5588-751D-E0A3-6520-2B38A7B3F260}"/>
              </a:ext>
            </a:extLst>
          </p:cNvPr>
          <p:cNvSpPr txBox="1"/>
          <p:nvPr/>
        </p:nvSpPr>
        <p:spPr>
          <a:xfrm>
            <a:off x="3969255" y="2863529"/>
            <a:ext cx="361167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9414C9-8DA1-623B-989E-27D46809205B}"/>
              </a:ext>
            </a:extLst>
          </p:cNvPr>
          <p:cNvSpPr/>
          <p:nvPr/>
        </p:nvSpPr>
        <p:spPr>
          <a:xfrm>
            <a:off x="3969255" y="1933724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A2BF9-4503-1327-7EF9-54914EB8DEAE}"/>
              </a:ext>
            </a:extLst>
          </p:cNvPr>
          <p:cNvSpPr txBox="1"/>
          <p:nvPr/>
        </p:nvSpPr>
        <p:spPr>
          <a:xfrm>
            <a:off x="8087267" y="2863529"/>
            <a:ext cx="276600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8EFE3D8-0184-0827-A7E2-9C75B6FB5AAE}"/>
              </a:ext>
            </a:extLst>
          </p:cNvPr>
          <p:cNvSpPr/>
          <p:nvPr/>
        </p:nvSpPr>
        <p:spPr>
          <a:xfrm>
            <a:off x="8087267" y="1933724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80557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tekst, zrzut ekranu, design&#10;&#10;Opis wygenerowany automatycznie">
            <a:extLst>
              <a:ext uri="{FF2B5EF4-FFF2-40B4-BE49-F238E27FC236}">
                <a16:creationId xmlns:a16="http://schemas.microsoft.com/office/drawing/2014/main" id="{18DE7D3D-7118-0110-FD03-FB436496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22" y="537115"/>
            <a:ext cx="6687737" cy="515721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Obrazy</a:t>
            </a:r>
            <a:endParaRPr lang="en-US" sz="4000" b="1" dirty="0">
              <a:solidFill>
                <a:srgbClr val="192878"/>
              </a:solidFill>
              <a:latin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2FBC919-83A9-766F-2354-190D11252E65}"/>
              </a:ext>
            </a:extLst>
          </p:cNvPr>
          <p:cNvSpPr txBox="1"/>
          <p:nvPr/>
        </p:nvSpPr>
        <p:spPr>
          <a:xfrm>
            <a:off x="978416" y="1578262"/>
            <a:ext cx="3677559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Calibri"/>
                <a:ea typeface="+mn-lt"/>
                <a:cs typeface="Calibri"/>
              </a:rPr>
              <a:t>Jak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zmienić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obraz</a:t>
            </a:r>
            <a:r>
              <a:rPr lang="en-US" sz="2000" b="1" dirty="0">
                <a:latin typeface="Calibri"/>
                <a:ea typeface="+mn-lt"/>
                <a:cs typeface="Calibri"/>
              </a:rPr>
              <a:t>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Kliknij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obraz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prawym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przyciskiem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myszy</a:t>
            </a:r>
            <a:endParaRPr lang="en-US" sz="2000" dirty="0">
              <a:latin typeface="Calibri"/>
              <a:ea typeface="+mn-lt"/>
              <a:cs typeface="Calibri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Wybierz</a:t>
            </a:r>
            <a:r>
              <a:rPr lang="en-US" sz="2000" dirty="0">
                <a:latin typeface="Calibri"/>
                <a:ea typeface="+mn-lt"/>
                <a:cs typeface="Calibri"/>
              </a:rPr>
              <a:t> “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Zmień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obraz</a:t>
            </a:r>
            <a:r>
              <a:rPr lang="en-US" sz="2000" dirty="0">
                <a:latin typeface="Calibri"/>
                <a:ea typeface="+mn-lt"/>
                <a:cs typeface="Calibri"/>
              </a:rPr>
              <a:t>”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>
                <a:latin typeface="Calibri"/>
                <a:ea typeface="+mn-lt"/>
                <a:cs typeface="Calibri"/>
              </a:rPr>
              <a:t>I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wybierz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odpowiednią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opcję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zależności</a:t>
            </a:r>
            <a:r>
              <a:rPr lang="en-US" sz="2000" dirty="0">
                <a:latin typeface="Calibri"/>
                <a:ea typeface="+mn-lt"/>
                <a:cs typeface="Calibri"/>
              </a:rPr>
              <a:t> od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potrzeby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18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D105CF-736A-2F43-6ABE-B0E1CB74F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endParaRPr lang="en-US" sz="4000" b="1" dirty="0" err="1">
              <a:solidFill>
                <a:srgbClr val="192878"/>
              </a:solidFill>
              <a:latin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" name="Picture 1" descr="Skala balansu cyfrowego z użyciem okręgów">
            <a:extLst>
              <a:ext uri="{FF2B5EF4-FFF2-40B4-BE49-F238E27FC236}">
                <a16:creationId xmlns:a16="http://schemas.microsoft.com/office/drawing/2014/main" id="{A16C511E-18BC-13FF-B73D-52EB00A7E8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7" t="659" r="19291" b="10869"/>
          <a:stretch/>
        </p:blipFill>
        <p:spPr>
          <a:xfrm>
            <a:off x="5673505" y="1577744"/>
            <a:ext cx="5545251" cy="3860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FBC919-83A9-766F-2354-190D11252E65}"/>
              </a:ext>
            </a:extLst>
          </p:cNvPr>
          <p:cNvSpPr txBox="1"/>
          <p:nvPr/>
        </p:nvSpPr>
        <p:spPr>
          <a:xfrm>
            <a:off x="978416" y="1578262"/>
            <a:ext cx="392785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8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3AEEFE8D-01F1-B1A2-596D-00946EFA1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974505" y="1577743"/>
            <a:ext cx="5545251" cy="38604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C26D5F-1A86-4B0A-2886-774370511EB7}"/>
              </a:ext>
            </a:extLst>
          </p:cNvPr>
          <p:cNvSpPr txBox="1"/>
          <p:nvPr/>
        </p:nvSpPr>
        <p:spPr>
          <a:xfrm>
            <a:off x="7034729" y="1578262"/>
            <a:ext cx="392785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09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1FE97EE-42A2-22DB-30DB-4ED2B6FA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3AEEFE8D-01F1-B1A2-596D-00946EFA19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7" t="659" r="19291" b="10869"/>
          <a:stretch/>
        </p:blipFill>
        <p:spPr>
          <a:xfrm>
            <a:off x="3325586" y="1577743"/>
            <a:ext cx="5545251" cy="38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1FE97EE-42A2-22DB-30DB-4ED2B6FA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44852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0" name="Picture 1" descr="Skala balansu cyfrowego z użyciem okręgów">
            <a:extLst>
              <a:ext uri="{FF2B5EF4-FFF2-40B4-BE49-F238E27FC236}">
                <a16:creationId xmlns:a16="http://schemas.microsoft.com/office/drawing/2014/main" id="{33F7E35D-0F6B-4F28-2FA3-936B0137EC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0" t="532" r="39945" b="-842"/>
          <a:stretch/>
        </p:blipFill>
        <p:spPr>
          <a:xfrm>
            <a:off x="5986761" y="-1588"/>
            <a:ext cx="5233662" cy="55698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B430A9-2218-29E1-D664-DE9B79C424C4}"/>
              </a:ext>
            </a:extLst>
          </p:cNvPr>
          <p:cNvSpPr txBox="1"/>
          <p:nvPr/>
        </p:nvSpPr>
        <p:spPr>
          <a:xfrm>
            <a:off x="978416" y="1578262"/>
            <a:ext cx="392785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78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EB72B6-B2F4-2724-5F4E-F4F3D801A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obrazkami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3AEEFE8D-01F1-B1A2-596D-00946EFA19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7" t="659" r="19291" b="10869"/>
          <a:stretch/>
        </p:blipFill>
        <p:spPr>
          <a:xfrm>
            <a:off x="974505" y="1751915"/>
            <a:ext cx="5000966" cy="3479484"/>
          </a:xfrm>
          <a:prstGeom prst="rect">
            <a:avLst/>
          </a:prstGeom>
        </p:spPr>
      </p:pic>
      <p:pic>
        <p:nvPicPr>
          <p:cNvPr id="2" name="Picture 1" descr="Skala balansu cyfrowego z użyciem okręgów">
            <a:extLst>
              <a:ext uri="{FF2B5EF4-FFF2-40B4-BE49-F238E27FC236}">
                <a16:creationId xmlns:a16="http://schemas.microsoft.com/office/drawing/2014/main" id="{E3C40667-EB42-0BB2-80D1-710E08C947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7" t="659" r="19291" b="10869"/>
          <a:stretch/>
        </p:blipFill>
        <p:spPr>
          <a:xfrm>
            <a:off x="6177876" y="1751915"/>
            <a:ext cx="5000966" cy="34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93B1317-ABA3-90F8-75EE-FD01D5BDE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  <a:endParaRPr lang="en-US" sz="4000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3AEEFE8D-01F1-B1A2-596D-00946EFA19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7" t="659" r="19291" b="10869"/>
          <a:stretch/>
        </p:blipFill>
        <p:spPr>
          <a:xfrm>
            <a:off x="974505" y="1631203"/>
            <a:ext cx="4533204" cy="3155069"/>
          </a:xfrm>
          <a:prstGeom prst="rect">
            <a:avLst/>
          </a:prstGeom>
        </p:spPr>
      </p:pic>
      <p:pic>
        <p:nvPicPr>
          <p:cNvPr id="2" name="Picture 1" descr="Skala balansu cyfrowego z użyciem okręgów">
            <a:extLst>
              <a:ext uri="{FF2B5EF4-FFF2-40B4-BE49-F238E27FC236}">
                <a16:creationId xmlns:a16="http://schemas.microsoft.com/office/drawing/2014/main" id="{E3C40667-EB42-0BB2-80D1-710E08C947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7" t="659" r="19291" b="10869"/>
          <a:stretch/>
        </p:blipFill>
        <p:spPr>
          <a:xfrm>
            <a:off x="6615460" y="1631203"/>
            <a:ext cx="4533204" cy="3155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9D444-1197-612E-FB1F-2B546B45F17C}"/>
              </a:ext>
            </a:extLst>
          </p:cNvPr>
          <p:cNvSpPr txBox="1"/>
          <p:nvPr/>
        </p:nvSpPr>
        <p:spPr>
          <a:xfrm>
            <a:off x="970418" y="4845053"/>
            <a:ext cx="4535630" cy="509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Tutaj jest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95D5D-30A8-9DAA-24EA-345EC021263B}"/>
              </a:ext>
            </a:extLst>
          </p:cNvPr>
          <p:cNvSpPr txBox="1"/>
          <p:nvPr/>
        </p:nvSpPr>
        <p:spPr>
          <a:xfrm>
            <a:off x="6613744" y="4845052"/>
            <a:ext cx="4535630" cy="509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Tutaj jest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28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32435"/>
              </p:ext>
            </p:extLst>
          </p:nvPr>
        </p:nvGraphicFramePr>
        <p:xfrm>
          <a:off x="1425920" y="1689980"/>
          <a:ext cx="9276615" cy="3230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2205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4087004024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b="1" i="0" u="none" strike="noStrike" noProof="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55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32695"/>
              </p:ext>
            </p:extLst>
          </p:nvPr>
        </p:nvGraphicFramePr>
        <p:xfrm>
          <a:off x="5533292" y="1463334"/>
          <a:ext cx="5680804" cy="36285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40402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2840402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753101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b="1" i="0" u="none" strike="noStrike" noProof="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</a:tbl>
          </a:graphicData>
        </a:graphic>
      </p:graphicFrame>
      <p:sp>
        <p:nvSpPr>
          <p:cNvPr id="8" name="TextBox 10">
            <a:extLst>
              <a:ext uri="{FF2B5EF4-FFF2-40B4-BE49-F238E27FC236}">
                <a16:creationId xmlns:a16="http://schemas.microsoft.com/office/drawing/2014/main" id="{2BA0EE72-92DD-30D1-3413-CCE394DE7AA2}"/>
              </a:ext>
            </a:extLst>
          </p:cNvPr>
          <p:cNvSpPr txBox="1"/>
          <p:nvPr/>
        </p:nvSpPr>
        <p:spPr>
          <a:xfrm>
            <a:off x="978416" y="1578262"/>
            <a:ext cx="3927852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86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5355FEB-8253-316C-EEF0-58703BF0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3877147"/>
            <a:ext cx="1133192" cy="1510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0830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67BF19-E808-CBE3-3313-C7693FE4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4098" y="604697"/>
            <a:ext cx="2621168" cy="89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12832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9F0512-7E08-F0CF-2636-1001B3468EE5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93BFE0-F964-A226-A549-5C5FFAD0C9DC}"/>
                </a:ext>
              </a:extLst>
            </p:cNvPr>
            <p:cNvSpPr txBox="1"/>
            <p:nvPr/>
          </p:nvSpPr>
          <p:spPr>
            <a:xfrm>
              <a:off x="974782" y="5878657"/>
              <a:ext cx="8036304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www.uew.pl/link-do-prezentacji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0979" y="5878657"/>
              <a:ext cx="198557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b="1">
                <a:solidFill>
                  <a:srgbClr val="192878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77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84201"/>
              </p:ext>
            </p:extLst>
          </p:nvPr>
        </p:nvGraphicFramePr>
        <p:xfrm>
          <a:off x="1425920" y="1689980"/>
          <a:ext cx="9276615" cy="35632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2205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4087004024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509037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756502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1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68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liczbą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01398AF7-CCB1-03EF-D8ED-BF62764DB9C6}"/>
              </a:ext>
            </a:extLst>
          </p:cNvPr>
          <p:cNvSpPr txBox="1"/>
          <p:nvPr/>
        </p:nvSpPr>
        <p:spPr>
          <a:xfrm>
            <a:off x="974782" y="1614676"/>
            <a:ext cx="1023931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12 000 000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40946D5-DFB9-9792-AD6F-25DDFB1D2EA6}"/>
              </a:ext>
            </a:extLst>
          </p:cNvPr>
          <p:cNvSpPr txBox="1"/>
          <p:nvPr/>
        </p:nvSpPr>
        <p:spPr>
          <a:xfrm>
            <a:off x="978416" y="3553668"/>
            <a:ext cx="10235680" cy="1429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058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60981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01398AF7-CCB1-03EF-D8ED-BF62764DB9C6}"/>
              </a:ext>
            </a:extLst>
          </p:cNvPr>
          <p:cNvSpPr txBox="1"/>
          <p:nvPr/>
        </p:nvSpPr>
        <p:spPr>
          <a:xfrm>
            <a:off x="974782" y="1516982"/>
            <a:ext cx="609814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12 000 000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40946D5-DFB9-9792-AD6F-25DDFB1D2EA6}"/>
              </a:ext>
            </a:extLst>
          </p:cNvPr>
          <p:cNvSpPr txBox="1"/>
          <p:nvPr/>
        </p:nvSpPr>
        <p:spPr>
          <a:xfrm>
            <a:off x="978416" y="3086642"/>
            <a:ext cx="5297338" cy="2352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pic>
        <p:nvPicPr>
          <p:cNvPr id="4" name="Picture 1" descr="Skala balansu cyfrowego z użyciem okręgów">
            <a:extLst>
              <a:ext uri="{FF2B5EF4-FFF2-40B4-BE49-F238E27FC236}">
                <a16:creationId xmlns:a16="http://schemas.microsoft.com/office/drawing/2014/main" id="{0017246C-F69C-2AD8-77DD-D85C1EEB2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53" t="659" r="39957" b="-776"/>
          <a:stretch/>
        </p:blipFill>
        <p:spPr>
          <a:xfrm>
            <a:off x="7518537" y="0"/>
            <a:ext cx="3695047" cy="55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16A61026-1BEC-E03B-FBA6-4AEA3C0C19DF}"/>
              </a:ext>
            </a:extLst>
          </p:cNvPr>
          <p:cNvSpPr/>
          <p:nvPr/>
        </p:nvSpPr>
        <p:spPr>
          <a:xfrm>
            <a:off x="7289164" y="1456689"/>
            <a:ext cx="3924932" cy="4160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2D2E97-7297-3822-4937-56E0782DDF1F}"/>
              </a:ext>
            </a:extLst>
          </p:cNvPr>
          <p:cNvSpPr/>
          <p:nvPr/>
        </p:nvSpPr>
        <p:spPr>
          <a:xfrm>
            <a:off x="3891914" y="1456689"/>
            <a:ext cx="3295649" cy="416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25052-9B33-1C86-446B-A9F6E2E675C0}"/>
              </a:ext>
            </a:extLst>
          </p:cNvPr>
          <p:cNvSpPr/>
          <p:nvPr/>
        </p:nvSpPr>
        <p:spPr>
          <a:xfrm>
            <a:off x="893303" y="1442578"/>
            <a:ext cx="2819399" cy="416052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1413467" y="3169408"/>
            <a:ext cx="20396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tekst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6286767-E18F-7A49-F654-0F24B7E49636}"/>
              </a:ext>
            </a:extLst>
          </p:cNvPr>
          <p:cNvSpPr txBox="1"/>
          <p:nvPr/>
        </p:nvSpPr>
        <p:spPr>
          <a:xfrm>
            <a:off x="1410211" y="1734544"/>
            <a:ext cx="16035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alibri"/>
                <a:cs typeface="Calibri"/>
              </a:rPr>
              <a:t>12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B31EE-2766-385C-DC16-D7B920365949}"/>
              </a:ext>
            </a:extLst>
          </p:cNvPr>
          <p:cNvSpPr txBox="1"/>
          <p:nvPr/>
        </p:nvSpPr>
        <p:spPr>
          <a:xfrm>
            <a:off x="4347484" y="3169408"/>
            <a:ext cx="26183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endParaRPr lang="en-US" sz="2000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A7F32-E439-3E21-BB18-45DB0BA66EBA}"/>
              </a:ext>
            </a:extLst>
          </p:cNvPr>
          <p:cNvSpPr txBox="1"/>
          <p:nvPr/>
        </p:nvSpPr>
        <p:spPr>
          <a:xfrm>
            <a:off x="4351847" y="1734543"/>
            <a:ext cx="22893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128</a:t>
            </a:r>
            <a:endParaRPr lang="en-US" sz="9600" dirty="0">
              <a:solidFill>
                <a:srgbClr val="19287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18307A-B320-7E13-C00D-FC2DC457D5AD}"/>
              </a:ext>
            </a:extLst>
          </p:cNvPr>
          <p:cNvSpPr txBox="1"/>
          <p:nvPr/>
        </p:nvSpPr>
        <p:spPr>
          <a:xfrm>
            <a:off x="7798537" y="1734544"/>
            <a:ext cx="21587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sz="48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tys</a:t>
            </a:r>
            <a:r>
              <a:rPr lang="en-US" sz="48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4800" dirty="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A2B80B8-817B-93BA-6F27-6F7097C08675}"/>
              </a:ext>
            </a:extLst>
          </p:cNvPr>
          <p:cNvSpPr txBox="1"/>
          <p:nvPr/>
        </p:nvSpPr>
        <p:spPr>
          <a:xfrm>
            <a:off x="7862951" y="3160094"/>
            <a:ext cx="270533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endParaRPr lang="en-US" sz="2000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7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3343783" y="1870161"/>
            <a:ext cx="5851402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6286767-E18F-7A49-F654-0F24B7E49636}"/>
              </a:ext>
            </a:extLst>
          </p:cNvPr>
          <p:cNvSpPr txBox="1"/>
          <p:nvPr/>
        </p:nvSpPr>
        <p:spPr>
          <a:xfrm>
            <a:off x="970418" y="1590856"/>
            <a:ext cx="20872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CF7A1-F873-0A2A-B8A9-90B97769029D}"/>
              </a:ext>
            </a:extLst>
          </p:cNvPr>
          <p:cNvSpPr txBox="1"/>
          <p:nvPr/>
        </p:nvSpPr>
        <p:spPr>
          <a:xfrm>
            <a:off x="3343783" y="3429000"/>
            <a:ext cx="6862941" cy="1891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02699-00AA-E308-5F4D-D1BCBB69A2D4}"/>
              </a:ext>
            </a:extLst>
          </p:cNvPr>
          <p:cNvSpPr txBox="1"/>
          <p:nvPr/>
        </p:nvSpPr>
        <p:spPr>
          <a:xfrm>
            <a:off x="970418" y="3224224"/>
            <a:ext cx="20872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380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802699-00AA-E308-5F4D-D1BCBB69A2D4}"/>
              </a:ext>
            </a:extLst>
          </p:cNvPr>
          <p:cNvSpPr txBox="1"/>
          <p:nvPr/>
        </p:nvSpPr>
        <p:spPr>
          <a:xfrm>
            <a:off x="689407" y="3457448"/>
            <a:ext cx="18105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6877C-8525-7C9F-2AC7-BE4BDDF8350B}"/>
              </a:ext>
            </a:extLst>
          </p:cNvPr>
          <p:cNvSpPr txBox="1"/>
          <p:nvPr/>
        </p:nvSpPr>
        <p:spPr>
          <a:xfrm>
            <a:off x="6072937" y="1566904"/>
            <a:ext cx="18563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B9CAC-372F-3A82-36E3-990F3A415087}"/>
              </a:ext>
            </a:extLst>
          </p:cNvPr>
          <p:cNvSpPr txBox="1"/>
          <p:nvPr/>
        </p:nvSpPr>
        <p:spPr>
          <a:xfrm>
            <a:off x="5341417" y="3457447"/>
            <a:ext cx="25878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128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2FAD0B8-F0C6-7358-9174-9D125C94E291}"/>
              </a:ext>
            </a:extLst>
          </p:cNvPr>
          <p:cNvSpPr txBox="1"/>
          <p:nvPr/>
        </p:nvSpPr>
        <p:spPr>
          <a:xfrm>
            <a:off x="2679476" y="1893606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1398AF7-CCB1-03EF-D8ED-BF62764DB9C6}"/>
              </a:ext>
            </a:extLst>
          </p:cNvPr>
          <p:cNvSpPr txBox="1"/>
          <p:nvPr/>
        </p:nvSpPr>
        <p:spPr>
          <a:xfrm>
            <a:off x="627017" y="1590856"/>
            <a:ext cx="17663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26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4E0C8F9-3906-1B23-3625-5A675CCDEC7D}"/>
              </a:ext>
            </a:extLst>
          </p:cNvPr>
          <p:cNvSpPr txBox="1"/>
          <p:nvPr/>
        </p:nvSpPr>
        <p:spPr>
          <a:xfrm>
            <a:off x="2679476" y="3745273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6D3AAD2E-3633-6A43-BBD2-E14A96015011}"/>
              </a:ext>
            </a:extLst>
          </p:cNvPr>
          <p:cNvSpPr txBox="1"/>
          <p:nvPr/>
        </p:nvSpPr>
        <p:spPr>
          <a:xfrm>
            <a:off x="8181553" y="1893606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B64F685-ADD5-9F34-4FF2-49B027E94957}"/>
              </a:ext>
            </a:extLst>
          </p:cNvPr>
          <p:cNvSpPr txBox="1"/>
          <p:nvPr/>
        </p:nvSpPr>
        <p:spPr>
          <a:xfrm>
            <a:off x="8181553" y="3745273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384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Ikony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wykorzystania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" name="Graphic 15" descr="Pomysł z wypełnieniem pełnym">
            <a:extLst>
              <a:ext uri="{FF2B5EF4-FFF2-40B4-BE49-F238E27FC236}">
                <a16:creationId xmlns:a16="http://schemas.microsoft.com/office/drawing/2014/main" id="{D1BA94A3-1B4B-A248-D614-0B74A122E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6069" y="2322335"/>
            <a:ext cx="676918" cy="705600"/>
          </a:xfrm>
          <a:prstGeom prst="rect">
            <a:avLst/>
          </a:prstGeom>
        </p:spPr>
      </p:pic>
      <p:pic>
        <p:nvPicPr>
          <p:cNvPr id="4" name="Graphic 16" descr="Klasa z wypełnieniem pełnym">
            <a:extLst>
              <a:ext uri="{FF2B5EF4-FFF2-40B4-BE49-F238E27FC236}">
                <a16:creationId xmlns:a16="http://schemas.microsoft.com/office/drawing/2014/main" id="{498360E7-8A69-D9E5-CAB9-26E4F6F24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4400" y="2322335"/>
            <a:ext cx="695374" cy="705600"/>
          </a:xfrm>
          <a:prstGeom prst="rect">
            <a:avLst/>
          </a:prstGeom>
        </p:spPr>
      </p:pic>
      <p:pic>
        <p:nvPicPr>
          <p:cNvPr id="8" name="Graphic 17" descr="Zlewka z wypełnieniem pełnym">
            <a:extLst>
              <a:ext uri="{FF2B5EF4-FFF2-40B4-BE49-F238E27FC236}">
                <a16:creationId xmlns:a16="http://schemas.microsoft.com/office/drawing/2014/main" id="{F3DB7E0F-08CB-F886-C493-60E09155C4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64389" y="1422984"/>
            <a:ext cx="695374" cy="705600"/>
          </a:xfrm>
          <a:prstGeom prst="rect">
            <a:avLst/>
          </a:prstGeom>
        </p:spPr>
      </p:pic>
      <p:pic>
        <p:nvPicPr>
          <p:cNvPr id="10" name="Grafika 9" descr="Herbata z wypełnieniem pełnym">
            <a:extLst>
              <a:ext uri="{FF2B5EF4-FFF2-40B4-BE49-F238E27FC236}">
                <a16:creationId xmlns:a16="http://schemas.microsoft.com/office/drawing/2014/main" id="{F7738FC2-0BA9-7C4A-497B-1D0A43252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9938" y="4032209"/>
            <a:ext cx="705600" cy="705600"/>
          </a:xfrm>
          <a:prstGeom prst="rect">
            <a:avLst/>
          </a:prstGeom>
        </p:spPr>
      </p:pic>
      <p:pic>
        <p:nvPicPr>
          <p:cNvPr id="21" name="Grafika 20" descr="Strzałka w prawo z wypełnieniem pełnym">
            <a:extLst>
              <a:ext uri="{FF2B5EF4-FFF2-40B4-BE49-F238E27FC236}">
                <a16:creationId xmlns:a16="http://schemas.microsoft.com/office/drawing/2014/main" id="{F25B590A-50EE-89AD-5524-2438BE8813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49246" y="3197971"/>
            <a:ext cx="707887" cy="707887"/>
          </a:xfrm>
          <a:prstGeom prst="rect">
            <a:avLst/>
          </a:prstGeom>
        </p:spPr>
      </p:pic>
      <p:pic>
        <p:nvPicPr>
          <p:cNvPr id="23" name="Grafika 22" descr="Sztuczna inteligencja z wypełnieniem pełnym">
            <a:extLst>
              <a:ext uri="{FF2B5EF4-FFF2-40B4-BE49-F238E27FC236}">
                <a16:creationId xmlns:a16="http://schemas.microsoft.com/office/drawing/2014/main" id="{A430785B-80C8-9036-E51A-0269BA747B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8369" y="2321192"/>
            <a:ext cx="707887" cy="707887"/>
          </a:xfrm>
          <a:prstGeom prst="rect">
            <a:avLst/>
          </a:prstGeom>
        </p:spPr>
      </p:pic>
      <p:pic>
        <p:nvPicPr>
          <p:cNvPr id="25" name="Grafika 24" descr="Atom z wypełnieniem pełnym">
            <a:extLst>
              <a:ext uri="{FF2B5EF4-FFF2-40B4-BE49-F238E27FC236}">
                <a16:creationId xmlns:a16="http://schemas.microsoft.com/office/drawing/2014/main" id="{097A9B6A-4195-B127-2253-D96A369ABC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90310" y="1421841"/>
            <a:ext cx="707887" cy="707887"/>
          </a:xfrm>
          <a:prstGeom prst="rect">
            <a:avLst/>
          </a:prstGeom>
        </p:spPr>
      </p:pic>
      <p:pic>
        <p:nvPicPr>
          <p:cNvPr id="27" name="Grafika 26" descr="Znaczek — znacznik wyboru 1 z wypełnieniem pełnym">
            <a:extLst>
              <a:ext uri="{FF2B5EF4-FFF2-40B4-BE49-F238E27FC236}">
                <a16:creationId xmlns:a16="http://schemas.microsoft.com/office/drawing/2014/main" id="{42F8C02F-821D-6B48-5702-D53C7892E0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0421" y="3197971"/>
            <a:ext cx="707887" cy="707887"/>
          </a:xfrm>
          <a:prstGeom prst="rect">
            <a:avLst/>
          </a:prstGeom>
        </p:spPr>
      </p:pic>
      <p:pic>
        <p:nvPicPr>
          <p:cNvPr id="29" name="Grafika 28" descr="Wykres słupkowy z trendem spadkowym z wypełnieniem pełnym">
            <a:extLst>
              <a:ext uri="{FF2B5EF4-FFF2-40B4-BE49-F238E27FC236}">
                <a16:creationId xmlns:a16="http://schemas.microsoft.com/office/drawing/2014/main" id="{C59A47EF-89CA-A4CF-FABE-EAAE53A1C9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95576" y="4031066"/>
            <a:ext cx="707887" cy="707887"/>
          </a:xfrm>
          <a:prstGeom prst="rect">
            <a:avLst/>
          </a:prstGeom>
        </p:spPr>
      </p:pic>
      <p:pic>
        <p:nvPicPr>
          <p:cNvPr id="31" name="Grafika 30" descr="Wykres słupkowy z trendem wzrostowym z wypełnieniem pełnym">
            <a:extLst>
              <a:ext uri="{FF2B5EF4-FFF2-40B4-BE49-F238E27FC236}">
                <a16:creationId xmlns:a16="http://schemas.microsoft.com/office/drawing/2014/main" id="{B88E4EC5-32BE-469A-32C0-F708CE3B3E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27757" y="4031066"/>
            <a:ext cx="707887" cy="707887"/>
          </a:xfrm>
          <a:prstGeom prst="rect">
            <a:avLst/>
          </a:prstGeom>
        </p:spPr>
      </p:pic>
      <p:pic>
        <p:nvPicPr>
          <p:cNvPr id="33" name="Grafika 32" descr="Książki z wypełnieniem pełnym">
            <a:extLst>
              <a:ext uri="{FF2B5EF4-FFF2-40B4-BE49-F238E27FC236}">
                <a16:creationId xmlns:a16="http://schemas.microsoft.com/office/drawing/2014/main" id="{86DBB386-4A70-67B4-B13B-AD3BBC3F19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85938" y="1421841"/>
            <a:ext cx="707887" cy="707887"/>
          </a:xfrm>
          <a:prstGeom prst="rect">
            <a:avLst/>
          </a:prstGeom>
        </p:spPr>
      </p:pic>
      <p:pic>
        <p:nvPicPr>
          <p:cNvPr id="35" name="Grafika 34" descr="Książki na półce z wypełnieniem pełnym">
            <a:extLst>
              <a:ext uri="{FF2B5EF4-FFF2-40B4-BE49-F238E27FC236}">
                <a16:creationId xmlns:a16="http://schemas.microsoft.com/office/drawing/2014/main" id="{89A141EB-19D8-3671-F250-00C33E38A7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920000" y="1421841"/>
            <a:ext cx="707887" cy="707887"/>
          </a:xfrm>
          <a:prstGeom prst="rect">
            <a:avLst/>
          </a:prstGeom>
        </p:spPr>
      </p:pic>
      <p:pic>
        <p:nvPicPr>
          <p:cNvPr id="37" name="Grafika 36" descr="Mózg z wypełnieniem pełnym">
            <a:extLst>
              <a:ext uri="{FF2B5EF4-FFF2-40B4-BE49-F238E27FC236}">
                <a16:creationId xmlns:a16="http://schemas.microsoft.com/office/drawing/2014/main" id="{8A10FCE4-CEE1-EAC3-3EC3-ED597E6BA41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22800" y="2321192"/>
            <a:ext cx="707887" cy="707887"/>
          </a:xfrm>
          <a:prstGeom prst="rect">
            <a:avLst/>
          </a:prstGeom>
        </p:spPr>
      </p:pic>
      <p:pic>
        <p:nvPicPr>
          <p:cNvPr id="39" name="Grafika 38" descr="Schemat rozgałęziony z wypełnieniem pełnym">
            <a:extLst>
              <a:ext uri="{FF2B5EF4-FFF2-40B4-BE49-F238E27FC236}">
                <a16:creationId xmlns:a16="http://schemas.microsoft.com/office/drawing/2014/main" id="{FA94324F-7AA5-54B6-3ABA-2E47275FC77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041082" y="4914400"/>
            <a:ext cx="707887" cy="707887"/>
          </a:xfrm>
          <a:prstGeom prst="rect">
            <a:avLst/>
          </a:prstGeom>
        </p:spPr>
      </p:pic>
      <p:pic>
        <p:nvPicPr>
          <p:cNvPr id="41" name="Grafika 40" descr="Aktówka z wypełnieniem pełnym">
            <a:extLst>
              <a:ext uri="{FF2B5EF4-FFF2-40B4-BE49-F238E27FC236}">
                <a16:creationId xmlns:a16="http://schemas.microsoft.com/office/drawing/2014/main" id="{FAB332D6-A63D-6BF7-6885-2E1FAD425D9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31214" y="4031066"/>
            <a:ext cx="707887" cy="707887"/>
          </a:xfrm>
          <a:prstGeom prst="rect">
            <a:avLst/>
          </a:prstGeom>
        </p:spPr>
      </p:pic>
      <p:pic>
        <p:nvPicPr>
          <p:cNvPr id="43" name="Grafika 42" descr="Okno przeglądarki z wypełnieniem pełnym">
            <a:extLst>
              <a:ext uri="{FF2B5EF4-FFF2-40B4-BE49-F238E27FC236}">
                <a16:creationId xmlns:a16="http://schemas.microsoft.com/office/drawing/2014/main" id="{DD61B11C-E074-CA6A-F6C2-15DD72214E1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789832" y="4031066"/>
            <a:ext cx="707887" cy="707887"/>
          </a:xfrm>
          <a:prstGeom prst="rect">
            <a:avLst/>
          </a:prstGeom>
        </p:spPr>
      </p:pic>
      <p:pic>
        <p:nvPicPr>
          <p:cNvPr id="45" name="Grafika 44" descr="Budynek z wypełnieniem pełnym">
            <a:extLst>
              <a:ext uri="{FF2B5EF4-FFF2-40B4-BE49-F238E27FC236}">
                <a16:creationId xmlns:a16="http://schemas.microsoft.com/office/drawing/2014/main" id="{04B386C9-1ACD-D45F-8D81-C8D29AEBA59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399033" y="4031066"/>
            <a:ext cx="707887" cy="707887"/>
          </a:xfrm>
          <a:prstGeom prst="rect">
            <a:avLst/>
          </a:prstGeom>
        </p:spPr>
      </p:pic>
      <p:pic>
        <p:nvPicPr>
          <p:cNvPr id="47" name="Grafika 46" descr="Strzał w dziesiątkę z wypełnieniem pełnym">
            <a:extLst>
              <a:ext uri="{FF2B5EF4-FFF2-40B4-BE49-F238E27FC236}">
                <a16:creationId xmlns:a16="http://schemas.microsoft.com/office/drawing/2014/main" id="{0019C445-CCE6-280C-7D69-45A81AFBE19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308671" y="3197971"/>
            <a:ext cx="707887" cy="707887"/>
          </a:xfrm>
          <a:prstGeom prst="rect">
            <a:avLst/>
          </a:prstGeom>
        </p:spPr>
      </p:pic>
      <p:pic>
        <p:nvPicPr>
          <p:cNvPr id="49" name="Grafika 48" descr="Daszek w prawo z wypełnieniem pełnym">
            <a:extLst>
              <a:ext uri="{FF2B5EF4-FFF2-40B4-BE49-F238E27FC236}">
                <a16:creationId xmlns:a16="http://schemas.microsoft.com/office/drawing/2014/main" id="{A62A711A-39A4-8441-2F57-394CBABF55F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206896" y="3197971"/>
            <a:ext cx="707887" cy="707887"/>
          </a:xfrm>
          <a:prstGeom prst="rect">
            <a:avLst/>
          </a:prstGeom>
        </p:spPr>
      </p:pic>
      <p:pic>
        <p:nvPicPr>
          <p:cNvPr id="51" name="Grafika 50" descr="Czat z wypełnieniem pełnym">
            <a:extLst>
              <a:ext uri="{FF2B5EF4-FFF2-40B4-BE49-F238E27FC236}">
                <a16:creationId xmlns:a16="http://schemas.microsoft.com/office/drawing/2014/main" id="{0A487BF5-8C4B-634D-5DB5-94B7A2F26CD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495144" y="3197971"/>
            <a:ext cx="707887" cy="707887"/>
          </a:xfrm>
          <a:prstGeom prst="rect">
            <a:avLst/>
          </a:prstGeom>
        </p:spPr>
      </p:pic>
      <p:pic>
        <p:nvPicPr>
          <p:cNvPr id="53" name="Grafika 52" descr="Dymek czatu z wypełnieniem pełnym">
            <a:extLst>
              <a:ext uri="{FF2B5EF4-FFF2-40B4-BE49-F238E27FC236}">
                <a16:creationId xmlns:a16="http://schemas.microsoft.com/office/drawing/2014/main" id="{083FF53F-4349-ABDE-2DE4-5A8406CE9FA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766321" y="3197971"/>
            <a:ext cx="707887" cy="707887"/>
          </a:xfrm>
          <a:prstGeom prst="rect">
            <a:avLst/>
          </a:prstGeom>
        </p:spPr>
      </p:pic>
      <p:pic>
        <p:nvPicPr>
          <p:cNvPr id="55" name="Grafika 54" descr="Zaznaczone pole wyboru z wypełnieniem pełnym">
            <a:extLst>
              <a:ext uri="{FF2B5EF4-FFF2-40B4-BE49-F238E27FC236}">
                <a16:creationId xmlns:a16="http://schemas.microsoft.com/office/drawing/2014/main" id="{5493D53A-29DB-F0C1-F721-E890BCFA8CA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935721" y="3197971"/>
            <a:ext cx="707887" cy="707887"/>
          </a:xfrm>
          <a:prstGeom prst="rect">
            <a:avLst/>
          </a:prstGeom>
        </p:spPr>
      </p:pic>
      <p:pic>
        <p:nvPicPr>
          <p:cNvPr id="57" name="Grafika 56" descr="Pole wyboru z krzyżykiem z wypełnieniem pełnym">
            <a:extLst>
              <a:ext uri="{FF2B5EF4-FFF2-40B4-BE49-F238E27FC236}">
                <a16:creationId xmlns:a16="http://schemas.microsoft.com/office/drawing/2014/main" id="{C0EA2B80-F038-3637-FF50-8596F6C5068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664546" y="3197971"/>
            <a:ext cx="707887" cy="707887"/>
          </a:xfrm>
          <a:prstGeom prst="rect">
            <a:avLst/>
          </a:prstGeom>
        </p:spPr>
      </p:pic>
      <p:pic>
        <p:nvPicPr>
          <p:cNvPr id="59" name="Grafika 58" descr="Chemikalia z wypełnieniem pełnym">
            <a:extLst>
              <a:ext uri="{FF2B5EF4-FFF2-40B4-BE49-F238E27FC236}">
                <a16:creationId xmlns:a16="http://schemas.microsoft.com/office/drawing/2014/main" id="{EA231403-402F-6804-281A-818D3826362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792496" y="1421841"/>
            <a:ext cx="707887" cy="707887"/>
          </a:xfrm>
          <a:prstGeom prst="rect">
            <a:avLst/>
          </a:prstGeom>
        </p:spPr>
      </p:pic>
      <p:pic>
        <p:nvPicPr>
          <p:cNvPr id="61" name="Grafika 60" descr="Chemikalia z wypełnieniem pełnym">
            <a:extLst>
              <a:ext uri="{FF2B5EF4-FFF2-40B4-BE49-F238E27FC236}">
                <a16:creationId xmlns:a16="http://schemas.microsoft.com/office/drawing/2014/main" id="{D6A15ADD-4C38-9AA0-A88F-83F18EC5A82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324372" y="1421841"/>
            <a:ext cx="707887" cy="707887"/>
          </a:xfrm>
          <a:prstGeom prst="rect">
            <a:avLst/>
          </a:prstGeom>
        </p:spPr>
      </p:pic>
      <p:pic>
        <p:nvPicPr>
          <p:cNvPr id="63" name="Grafika 62" descr="Kółko ze strzałką w lewo z wypełnieniem pełnym">
            <a:extLst>
              <a:ext uri="{FF2B5EF4-FFF2-40B4-BE49-F238E27FC236}">
                <a16:creationId xmlns:a16="http://schemas.microsoft.com/office/drawing/2014/main" id="{672C63ED-DB42-9A50-982F-7638991152B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0800000">
            <a:off x="2478071" y="3197970"/>
            <a:ext cx="707887" cy="707887"/>
          </a:xfrm>
          <a:prstGeom prst="rect">
            <a:avLst/>
          </a:prstGeom>
        </p:spPr>
      </p:pic>
      <p:pic>
        <p:nvPicPr>
          <p:cNvPr id="65" name="Grafika 64" descr="Klaskające dłonie z wypełnieniem pełnym">
            <a:extLst>
              <a:ext uri="{FF2B5EF4-FFF2-40B4-BE49-F238E27FC236}">
                <a16:creationId xmlns:a16="http://schemas.microsoft.com/office/drawing/2014/main" id="{8272FC3A-EF13-7A1E-A2A7-41BB17C46BFD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480352" y="4914400"/>
            <a:ext cx="707887" cy="707887"/>
          </a:xfrm>
          <a:prstGeom prst="rect">
            <a:avLst/>
          </a:prstGeom>
        </p:spPr>
      </p:pic>
      <p:pic>
        <p:nvPicPr>
          <p:cNvPr id="67" name="Grafika 66" descr="Schowek z wypełnieniem pełnym">
            <a:extLst>
              <a:ext uri="{FF2B5EF4-FFF2-40B4-BE49-F238E27FC236}">
                <a16:creationId xmlns:a16="http://schemas.microsoft.com/office/drawing/2014/main" id="{C921ED92-DE12-C083-F631-436C89A9634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738128" y="4031066"/>
            <a:ext cx="707887" cy="707887"/>
          </a:xfrm>
          <a:prstGeom prst="rect">
            <a:avLst/>
          </a:prstGeom>
        </p:spPr>
      </p:pic>
      <p:pic>
        <p:nvPicPr>
          <p:cNvPr id="69" name="Grafika 68" descr="Podkładka — zaznaczone z wypełnieniem pełnym">
            <a:extLst>
              <a:ext uri="{FF2B5EF4-FFF2-40B4-BE49-F238E27FC236}">
                <a16:creationId xmlns:a16="http://schemas.microsoft.com/office/drawing/2014/main" id="{05C5E845-15C0-1878-FBBD-84869A0E984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05947" y="4031066"/>
            <a:ext cx="707887" cy="707887"/>
          </a:xfrm>
          <a:prstGeom prst="rect">
            <a:avLst/>
          </a:prstGeom>
        </p:spPr>
      </p:pic>
      <p:pic>
        <p:nvPicPr>
          <p:cNvPr id="71" name="Grafika 70" descr="Zegar z wypełnieniem pełnym">
            <a:extLst>
              <a:ext uri="{FF2B5EF4-FFF2-40B4-BE49-F238E27FC236}">
                <a16:creationId xmlns:a16="http://schemas.microsoft.com/office/drawing/2014/main" id="{F76FF6A2-B192-FE51-83B1-E6C0DD0F6A9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579846" y="3197971"/>
            <a:ext cx="707887" cy="707887"/>
          </a:xfrm>
          <a:prstGeom prst="rect">
            <a:avLst/>
          </a:prstGeom>
        </p:spPr>
      </p:pic>
      <p:pic>
        <p:nvPicPr>
          <p:cNvPr id="73" name="Grafika 72" descr="Chmura z wypełnieniem pełnym">
            <a:extLst>
              <a:ext uri="{FF2B5EF4-FFF2-40B4-BE49-F238E27FC236}">
                <a16:creationId xmlns:a16="http://schemas.microsoft.com/office/drawing/2014/main" id="{00F7FED4-3D31-49D2-74B2-36D267FE742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358893" y="4914400"/>
            <a:ext cx="707887" cy="707887"/>
          </a:xfrm>
          <a:prstGeom prst="rect">
            <a:avLst/>
          </a:prstGeom>
        </p:spPr>
      </p:pic>
      <p:pic>
        <p:nvPicPr>
          <p:cNvPr id="77" name="Grafika 76" descr="Covid-19 z wypełnieniem pełnym">
            <a:extLst>
              <a:ext uri="{FF2B5EF4-FFF2-40B4-BE49-F238E27FC236}">
                <a16:creationId xmlns:a16="http://schemas.microsoft.com/office/drawing/2014/main" id="{CA99EC7F-6FC5-D16E-73B8-CD545498BA4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9058434" y="1421841"/>
            <a:ext cx="707887" cy="707887"/>
          </a:xfrm>
          <a:prstGeom prst="rect">
            <a:avLst/>
          </a:prstGeom>
        </p:spPr>
      </p:pic>
      <p:pic>
        <p:nvPicPr>
          <p:cNvPr id="79" name="Grafika 78" descr="Opinia klienta z wypełnieniem pełnym">
            <a:extLst>
              <a:ext uri="{FF2B5EF4-FFF2-40B4-BE49-F238E27FC236}">
                <a16:creationId xmlns:a16="http://schemas.microsoft.com/office/drawing/2014/main" id="{D05B5AC7-3858-1FFB-89AE-9132F15E894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8587287" y="2321192"/>
            <a:ext cx="707887" cy="707887"/>
          </a:xfrm>
          <a:prstGeom prst="rect">
            <a:avLst/>
          </a:prstGeom>
        </p:spPr>
      </p:pic>
      <p:pic>
        <p:nvPicPr>
          <p:cNvPr id="81" name="Grafika 80" descr="Cykl z osobami z wypełnieniem pełnym">
            <a:extLst>
              <a:ext uri="{FF2B5EF4-FFF2-40B4-BE49-F238E27FC236}">
                <a16:creationId xmlns:a16="http://schemas.microsoft.com/office/drawing/2014/main" id="{9C2B7927-5A2C-10C7-1483-A63184F055CB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862687" y="2321192"/>
            <a:ext cx="707887" cy="707887"/>
          </a:xfrm>
          <a:prstGeom prst="rect">
            <a:avLst/>
          </a:prstGeom>
        </p:spPr>
      </p:pic>
      <p:pic>
        <p:nvPicPr>
          <p:cNvPr id="83" name="Grafika 82" descr="Dokument z wypełnieniem pełnym">
            <a:extLst>
              <a:ext uri="{FF2B5EF4-FFF2-40B4-BE49-F238E27FC236}">
                <a16:creationId xmlns:a16="http://schemas.microsoft.com/office/drawing/2014/main" id="{232D9B45-741A-B849-0AF6-CCB7D8E874E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470309" y="4031066"/>
            <a:ext cx="707887" cy="707887"/>
          </a:xfrm>
          <a:prstGeom prst="rect">
            <a:avLst/>
          </a:prstGeom>
        </p:spPr>
      </p:pic>
      <p:pic>
        <p:nvPicPr>
          <p:cNvPr id="85" name="Grafika 84" descr="Kula ziemska: Afryka i Europa z wypełnieniem pełnym">
            <a:extLst>
              <a:ext uri="{FF2B5EF4-FFF2-40B4-BE49-F238E27FC236}">
                <a16:creationId xmlns:a16="http://schemas.microsoft.com/office/drawing/2014/main" id="{5B39F959-805E-83D7-7FD7-5BDD8D0ED638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3202490" y="4031066"/>
            <a:ext cx="707887" cy="707887"/>
          </a:xfrm>
          <a:prstGeom prst="rect">
            <a:avLst/>
          </a:prstGeom>
        </p:spPr>
      </p:pic>
      <p:pic>
        <p:nvPicPr>
          <p:cNvPr id="87" name="Grafika 86" descr="Skanowanie oka z wypełnieniem pełnym">
            <a:extLst>
              <a:ext uri="{FF2B5EF4-FFF2-40B4-BE49-F238E27FC236}">
                <a16:creationId xmlns:a16="http://schemas.microsoft.com/office/drawing/2014/main" id="{DA5DCB9A-D494-C0A8-843E-5580BE904F8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919622" y="4914400"/>
            <a:ext cx="707887" cy="707887"/>
          </a:xfrm>
          <a:prstGeom prst="rect">
            <a:avLst/>
          </a:prstGeom>
        </p:spPr>
      </p:pic>
      <p:pic>
        <p:nvPicPr>
          <p:cNvPr id="89" name="Grafika 88" descr="Rodzina z dwojgiem dzieci z wypełnieniem pełnym">
            <a:extLst>
              <a:ext uri="{FF2B5EF4-FFF2-40B4-BE49-F238E27FC236}">
                <a16:creationId xmlns:a16="http://schemas.microsoft.com/office/drawing/2014/main" id="{67395C66-3E7D-35D3-4F2A-28AEF7FB77EC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773600" y="2321192"/>
            <a:ext cx="707887" cy="707887"/>
          </a:xfrm>
          <a:prstGeom prst="rect">
            <a:avLst/>
          </a:prstGeom>
        </p:spPr>
      </p:pic>
      <p:pic>
        <p:nvPicPr>
          <p:cNvPr id="91" name="Grafika 90" descr="Kalendarz przekładany z wypełnieniem pełnym">
            <a:extLst>
              <a:ext uri="{FF2B5EF4-FFF2-40B4-BE49-F238E27FC236}">
                <a16:creationId xmlns:a16="http://schemas.microsoft.com/office/drawing/2014/main" id="{D8FD9625-CDF1-A95D-A0AA-584512781CD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0522014" y="4031066"/>
            <a:ext cx="707887" cy="707887"/>
          </a:xfrm>
          <a:prstGeom prst="rect">
            <a:avLst/>
          </a:prstGeom>
        </p:spPr>
      </p:pic>
      <p:pic>
        <p:nvPicPr>
          <p:cNvPr id="93" name="Grafika 92" descr="Miernik z wypełnieniem pełnym">
            <a:extLst>
              <a:ext uri="{FF2B5EF4-FFF2-40B4-BE49-F238E27FC236}">
                <a16:creationId xmlns:a16="http://schemas.microsoft.com/office/drawing/2014/main" id="{B8648F37-2D19-0E8D-4FA9-9E7E8C6CA539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037496" y="3197971"/>
            <a:ext cx="707887" cy="707887"/>
          </a:xfrm>
          <a:prstGeom prst="rect">
            <a:avLst/>
          </a:prstGeom>
        </p:spPr>
      </p:pic>
      <p:pic>
        <p:nvPicPr>
          <p:cNvPr id="95" name="Grafika 94" descr="Czapka ukończenia szkoły z wypełnieniem pełnym">
            <a:extLst>
              <a:ext uri="{FF2B5EF4-FFF2-40B4-BE49-F238E27FC236}">
                <a16:creationId xmlns:a16="http://schemas.microsoft.com/office/drawing/2014/main" id="{A53EA25F-A1C8-D8ED-6F4E-A54E76F81F9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6265" y="1421841"/>
            <a:ext cx="707887" cy="707887"/>
          </a:xfrm>
          <a:prstGeom prst="rect">
            <a:avLst/>
          </a:prstGeom>
        </p:spPr>
      </p:pic>
      <p:pic>
        <p:nvPicPr>
          <p:cNvPr id="97" name="Grafika 96" descr="Świątynia grecka z wypełnieniem pełnym">
            <a:extLst>
              <a:ext uri="{FF2B5EF4-FFF2-40B4-BE49-F238E27FC236}">
                <a16:creationId xmlns:a16="http://schemas.microsoft.com/office/drawing/2014/main" id="{1BB735F0-7EBD-EDE5-0C0B-51995B599759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730327" y="1421841"/>
            <a:ext cx="707887" cy="707887"/>
          </a:xfrm>
          <a:prstGeom prst="rect">
            <a:avLst/>
          </a:prstGeom>
        </p:spPr>
      </p:pic>
      <p:pic>
        <p:nvPicPr>
          <p:cNvPr id="99" name="Grafika 98" descr="Uścisk dłoni z wypełnieniem pełnym">
            <a:extLst>
              <a:ext uri="{FF2B5EF4-FFF2-40B4-BE49-F238E27FC236}">
                <a16:creationId xmlns:a16="http://schemas.microsoft.com/office/drawing/2014/main" id="{62A3FDC5-49D2-EFC3-5BDE-DBA5C6187105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3760717" y="4914400"/>
            <a:ext cx="707887" cy="707887"/>
          </a:xfrm>
          <a:prstGeom prst="rect">
            <a:avLst/>
          </a:prstGeom>
        </p:spPr>
      </p:pic>
      <p:pic>
        <p:nvPicPr>
          <p:cNvPr id="101" name="Grafika 100" descr="Laptop z wypełnieniem pełnym">
            <a:extLst>
              <a:ext uri="{FF2B5EF4-FFF2-40B4-BE49-F238E27FC236}">
                <a16:creationId xmlns:a16="http://schemas.microsoft.com/office/drawing/2014/main" id="{DF61E637-237A-BE63-2371-DF019C774A23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3934671" y="4031066"/>
            <a:ext cx="707887" cy="707887"/>
          </a:xfrm>
          <a:prstGeom prst="rect">
            <a:avLst/>
          </a:prstGeom>
        </p:spPr>
      </p:pic>
      <p:pic>
        <p:nvPicPr>
          <p:cNvPr id="103" name="Grafika 102" descr="Mężczyzna z wypełnieniem pełnym">
            <a:extLst>
              <a:ext uri="{FF2B5EF4-FFF2-40B4-BE49-F238E27FC236}">
                <a16:creationId xmlns:a16="http://schemas.microsoft.com/office/drawing/2014/main" id="{F6B32F20-CB1D-057A-4935-AC84E351568D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498200" y="2321192"/>
            <a:ext cx="707887" cy="707887"/>
          </a:xfrm>
          <a:prstGeom prst="rect">
            <a:avLst/>
          </a:prstGeom>
        </p:spPr>
      </p:pic>
      <p:pic>
        <p:nvPicPr>
          <p:cNvPr id="105" name="Grafika 104" descr="Mężczyzna i kobieta z wypełnieniem pełnym">
            <a:extLst>
              <a:ext uri="{FF2B5EF4-FFF2-40B4-BE49-F238E27FC236}">
                <a16:creationId xmlns:a16="http://schemas.microsoft.com/office/drawing/2014/main" id="{270DDC2C-3F44-3679-643F-25DE6BA64409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4135900" y="2321192"/>
            <a:ext cx="707887" cy="707887"/>
          </a:xfrm>
          <a:prstGeom prst="rect">
            <a:avLst/>
          </a:prstGeom>
        </p:spPr>
      </p:pic>
      <p:pic>
        <p:nvPicPr>
          <p:cNvPr id="107" name="Grafika 106" descr="Kobieta — pracownik biurowy z wypełnieniem pełnym">
            <a:extLst>
              <a:ext uri="{FF2B5EF4-FFF2-40B4-BE49-F238E27FC236}">
                <a16:creationId xmlns:a16="http://schemas.microsoft.com/office/drawing/2014/main" id="{5372FE50-1516-1F76-AAE4-BA42FA648584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5411300" y="2321192"/>
            <a:ext cx="707887" cy="707887"/>
          </a:xfrm>
          <a:prstGeom prst="rect">
            <a:avLst/>
          </a:prstGeom>
        </p:spPr>
      </p:pic>
      <p:pic>
        <p:nvPicPr>
          <p:cNvPr id="109" name="Grafika 108" descr="Pracownik biurowy z wypełnieniem pełnym">
            <a:extLst>
              <a:ext uri="{FF2B5EF4-FFF2-40B4-BE49-F238E27FC236}">
                <a16:creationId xmlns:a16="http://schemas.microsoft.com/office/drawing/2014/main" id="{9A2186E2-DEEF-C498-590D-A6EBA7D97951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49000" y="2321192"/>
            <a:ext cx="707887" cy="707887"/>
          </a:xfrm>
          <a:prstGeom prst="rect">
            <a:avLst/>
          </a:prstGeom>
        </p:spPr>
      </p:pic>
      <p:pic>
        <p:nvPicPr>
          <p:cNvPr id="111" name="Grafika 110" descr="Otwarta dłoń z rośliną z wypełnieniem pełnym">
            <a:extLst>
              <a:ext uri="{FF2B5EF4-FFF2-40B4-BE49-F238E27FC236}">
                <a16:creationId xmlns:a16="http://schemas.microsoft.com/office/drawing/2014/main" id="{FD4ACD08-B900-A220-A8ED-D60AAA3F7B3F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199987" y="4914400"/>
            <a:ext cx="707887" cy="707887"/>
          </a:xfrm>
          <a:prstGeom prst="rect">
            <a:avLst/>
          </a:prstGeom>
        </p:spPr>
      </p:pic>
      <p:pic>
        <p:nvPicPr>
          <p:cNvPr id="113" name="Grafika 112" descr="Osoba jedząca z wypełnieniem pełnym">
            <a:extLst>
              <a:ext uri="{FF2B5EF4-FFF2-40B4-BE49-F238E27FC236}">
                <a16:creationId xmlns:a16="http://schemas.microsoft.com/office/drawing/2014/main" id="{9D06C3FF-632D-C47D-94ED-C04A03614D0B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6686700" y="2321192"/>
            <a:ext cx="707887" cy="707887"/>
          </a:xfrm>
          <a:prstGeom prst="rect">
            <a:avLst/>
          </a:prstGeom>
        </p:spPr>
      </p:pic>
      <p:pic>
        <p:nvPicPr>
          <p:cNvPr id="115" name="Grafika 114" descr="Osoba na wózku inwalidzkim z wypełnieniem pełnym">
            <a:extLst>
              <a:ext uri="{FF2B5EF4-FFF2-40B4-BE49-F238E27FC236}">
                <a16:creationId xmlns:a16="http://schemas.microsoft.com/office/drawing/2014/main" id="{DF7A65A9-4E52-C1BB-ED5F-B7B9E4646EFD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949587" y="2321192"/>
            <a:ext cx="707887" cy="707887"/>
          </a:xfrm>
          <a:prstGeom prst="rect">
            <a:avLst/>
          </a:prstGeom>
        </p:spPr>
      </p:pic>
      <p:pic>
        <p:nvPicPr>
          <p:cNvPr id="117" name="Grafika 116" descr="Wykres kołowy z wypełnieniem pełnym">
            <a:extLst>
              <a:ext uri="{FF2B5EF4-FFF2-40B4-BE49-F238E27FC236}">
                <a16:creationId xmlns:a16="http://schemas.microsoft.com/office/drawing/2014/main" id="{BF87C8B0-80C3-4C38-EB26-9C82197AB16E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020421" y="4914400"/>
            <a:ext cx="707887" cy="707887"/>
          </a:xfrm>
          <a:prstGeom prst="rect">
            <a:avLst/>
          </a:prstGeom>
        </p:spPr>
      </p:pic>
      <p:pic>
        <p:nvPicPr>
          <p:cNvPr id="119" name="Grafika 118" descr="Roślina z wypełnieniem pełnym">
            <a:extLst>
              <a:ext uri="{FF2B5EF4-FFF2-40B4-BE49-F238E27FC236}">
                <a16:creationId xmlns:a16="http://schemas.microsoft.com/office/drawing/2014/main" id="{2E32CB18-1FED-919D-41E9-A705D1AA1E6E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0526558" y="1421841"/>
            <a:ext cx="707887" cy="707887"/>
          </a:xfrm>
          <a:prstGeom prst="rect">
            <a:avLst/>
          </a:prstGeom>
        </p:spPr>
      </p:pic>
      <p:pic>
        <p:nvPicPr>
          <p:cNvPr id="121" name="Grafika 120" descr="Prezentacja z listą kontrolną z wypełnieniem pełnym">
            <a:extLst>
              <a:ext uri="{FF2B5EF4-FFF2-40B4-BE49-F238E27FC236}">
                <a16:creationId xmlns:a16="http://schemas.microsoft.com/office/drawing/2014/main" id="{1FBA5972-CA64-A3BD-B9F2-90811EBAD941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654062" y="1421841"/>
            <a:ext cx="707887" cy="707887"/>
          </a:xfrm>
          <a:prstGeom prst="rect">
            <a:avLst/>
          </a:prstGeom>
        </p:spPr>
      </p:pic>
      <p:pic>
        <p:nvPicPr>
          <p:cNvPr id="123" name="Grafika 122" descr="Produkcja z wypełnieniem pełnym">
            <a:extLst>
              <a:ext uri="{FF2B5EF4-FFF2-40B4-BE49-F238E27FC236}">
                <a16:creationId xmlns:a16="http://schemas.microsoft.com/office/drawing/2014/main" id="{E9FEE24C-63B0-875D-57F6-A13990C7B664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4666852" y="4031066"/>
            <a:ext cx="707887" cy="707887"/>
          </a:xfrm>
          <a:prstGeom prst="rect">
            <a:avLst/>
          </a:prstGeom>
        </p:spPr>
      </p:pic>
      <p:pic>
        <p:nvPicPr>
          <p:cNvPr id="125" name="Grafika 124" descr="Układanka z wypełnieniem pełnym">
            <a:extLst>
              <a:ext uri="{FF2B5EF4-FFF2-40B4-BE49-F238E27FC236}">
                <a16:creationId xmlns:a16="http://schemas.microsoft.com/office/drawing/2014/main" id="{6A0B28DE-A505-4FCE-F1D0-E5F18531A2F0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5388124" y="1421841"/>
            <a:ext cx="707887" cy="707887"/>
          </a:xfrm>
          <a:prstGeom prst="rect">
            <a:avLst/>
          </a:prstGeom>
        </p:spPr>
      </p:pic>
      <p:pic>
        <p:nvPicPr>
          <p:cNvPr id="127" name="Grafika 126" descr="Części układanki z wypełnieniem pełnym">
            <a:extLst>
              <a:ext uri="{FF2B5EF4-FFF2-40B4-BE49-F238E27FC236}">
                <a16:creationId xmlns:a16="http://schemas.microsoft.com/office/drawing/2014/main" id="{C9166A7A-CB1D-7E60-3C60-1387EA761FE1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122186" y="1421841"/>
            <a:ext cx="707887" cy="707887"/>
          </a:xfrm>
          <a:prstGeom prst="rect">
            <a:avLst/>
          </a:prstGeom>
        </p:spPr>
      </p:pic>
      <p:pic>
        <p:nvPicPr>
          <p:cNvPr id="129" name="Grafika 128" descr="Tarcza z wypełnieniem pełnym">
            <a:extLst>
              <a:ext uri="{FF2B5EF4-FFF2-40B4-BE49-F238E27FC236}">
                <a16:creationId xmlns:a16="http://schemas.microsoft.com/office/drawing/2014/main" id="{41C0BE8F-1ABD-A048-3DE6-99A3D3B16FAE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5393371" y="3197971"/>
            <a:ext cx="707887" cy="707887"/>
          </a:xfrm>
          <a:prstGeom prst="rect">
            <a:avLst/>
          </a:prstGeom>
        </p:spPr>
      </p:pic>
      <p:pic>
        <p:nvPicPr>
          <p:cNvPr id="131" name="Grafika 130" descr="Tarcza — znacznik wyboru z wypełnieniem pełnym">
            <a:extLst>
              <a:ext uri="{FF2B5EF4-FFF2-40B4-BE49-F238E27FC236}">
                <a16:creationId xmlns:a16="http://schemas.microsoft.com/office/drawing/2014/main" id="{E2EC90B1-98C1-005F-2BA5-55D63373226A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6122196" y="3197971"/>
            <a:ext cx="707887" cy="707887"/>
          </a:xfrm>
          <a:prstGeom prst="rect">
            <a:avLst/>
          </a:prstGeom>
        </p:spPr>
      </p:pic>
      <p:pic>
        <p:nvPicPr>
          <p:cNvPr id="133" name="Grafika 132" descr="Stoper 33% z wypełnieniem pełnym">
            <a:extLst>
              <a:ext uri="{FF2B5EF4-FFF2-40B4-BE49-F238E27FC236}">
                <a16:creationId xmlns:a16="http://schemas.microsoft.com/office/drawing/2014/main" id="{DCFF8F92-6830-64F3-3037-36D0DAAA13EF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6851021" y="3197971"/>
            <a:ext cx="707887" cy="707887"/>
          </a:xfrm>
          <a:prstGeom prst="rect">
            <a:avLst/>
          </a:prstGeom>
        </p:spPr>
      </p:pic>
      <p:pic>
        <p:nvPicPr>
          <p:cNvPr id="135" name="Grafika 134" descr="Walizka z wypełnieniem pełnym">
            <a:extLst>
              <a:ext uri="{FF2B5EF4-FFF2-40B4-BE49-F238E27FC236}">
                <a16:creationId xmlns:a16="http://schemas.microsoft.com/office/drawing/2014/main" id="{AC36356F-A877-A806-4982-74A130DF863D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6863395" y="4031066"/>
            <a:ext cx="707887" cy="707887"/>
          </a:xfrm>
          <a:prstGeom prst="rect">
            <a:avLst/>
          </a:prstGeom>
        </p:spPr>
      </p:pic>
      <p:pic>
        <p:nvPicPr>
          <p:cNvPr id="137" name="Grafika 136" descr="Probówki z wypełnieniem pełnym">
            <a:extLst>
              <a:ext uri="{FF2B5EF4-FFF2-40B4-BE49-F238E27FC236}">
                <a16:creationId xmlns:a16="http://schemas.microsoft.com/office/drawing/2014/main" id="{F3FE0016-3761-780D-BC3F-442AE5C8094C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6831004" y="1421840"/>
            <a:ext cx="707887" cy="707887"/>
          </a:xfrm>
          <a:prstGeom prst="rect">
            <a:avLst/>
          </a:prstGeom>
        </p:spPr>
      </p:pic>
      <p:pic>
        <p:nvPicPr>
          <p:cNvPr id="139" name="Grafika 138" descr="Trofeum z wypełnieniem pełnym">
            <a:extLst>
              <a:ext uri="{FF2B5EF4-FFF2-40B4-BE49-F238E27FC236}">
                <a16:creationId xmlns:a16="http://schemas.microsoft.com/office/drawing/2014/main" id="{77E32CD2-CF25-6A6C-E57F-24D31CB15983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6639257" y="4914400"/>
            <a:ext cx="707887" cy="707887"/>
          </a:xfrm>
          <a:prstGeom prst="rect">
            <a:avLst/>
          </a:prstGeom>
        </p:spPr>
      </p:pic>
      <p:pic>
        <p:nvPicPr>
          <p:cNvPr id="141" name="Grafika 140" descr="Sieć użytkowników z wypełnieniem pełnym">
            <a:extLst>
              <a:ext uri="{FF2B5EF4-FFF2-40B4-BE49-F238E27FC236}">
                <a16:creationId xmlns:a16="http://schemas.microsoft.com/office/drawing/2014/main" id="{B13C4757-BE53-0A39-B92F-80F3243A3865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500383" y="2321192"/>
            <a:ext cx="707887" cy="707887"/>
          </a:xfrm>
          <a:prstGeom prst="rect">
            <a:avLst/>
          </a:prstGeom>
        </p:spPr>
      </p:pic>
      <p:pic>
        <p:nvPicPr>
          <p:cNvPr id="143" name="Grafika 142" descr="Użytkownicy z wypełnieniem pełnym">
            <a:extLst>
              <a:ext uri="{FF2B5EF4-FFF2-40B4-BE49-F238E27FC236}">
                <a16:creationId xmlns:a16="http://schemas.microsoft.com/office/drawing/2014/main" id="{ABE58169-154A-805D-399F-07500CE80107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9224987" y="2321192"/>
            <a:ext cx="707887" cy="707887"/>
          </a:xfrm>
          <a:prstGeom prst="rect">
            <a:avLst/>
          </a:prstGeom>
        </p:spPr>
      </p:pic>
      <p:pic>
        <p:nvPicPr>
          <p:cNvPr id="145" name="Grafika 144" descr="Kobieta z wypełnieniem pełnym">
            <a:extLst>
              <a:ext uri="{FF2B5EF4-FFF2-40B4-BE49-F238E27FC236}">
                <a16:creationId xmlns:a16="http://schemas.microsoft.com/office/drawing/2014/main" id="{D91E3992-C4AD-B6C1-8C31-A2D6A6E1AF5C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2860500" y="2321192"/>
            <a:ext cx="707887" cy="707887"/>
          </a:xfrm>
          <a:prstGeom prst="rect">
            <a:avLst/>
          </a:prstGeom>
        </p:spPr>
      </p:pic>
      <p:pic>
        <p:nvPicPr>
          <p:cNvPr id="147" name="Grafika 146" descr="Przepływ pracy z wypełnieniem pełnym">
            <a:extLst>
              <a:ext uri="{FF2B5EF4-FFF2-40B4-BE49-F238E27FC236}">
                <a16:creationId xmlns:a16="http://schemas.microsoft.com/office/drawing/2014/main" id="{C17A61E1-D586-6556-DADC-FEF652ACD780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2321447" y="4914400"/>
            <a:ext cx="707887" cy="707887"/>
          </a:xfrm>
          <a:prstGeom prst="rect">
            <a:avLst/>
          </a:prstGeom>
        </p:spPr>
      </p:pic>
      <p:pic>
        <p:nvPicPr>
          <p:cNvPr id="149" name="Grafika 148" descr="Klucz maszynowy z wypełnieniem pełnym">
            <a:extLst>
              <a:ext uri="{FF2B5EF4-FFF2-40B4-BE49-F238E27FC236}">
                <a16:creationId xmlns:a16="http://schemas.microsoft.com/office/drawing/2014/main" id="{527AD1AA-E038-45D4-9876-1BA9EC001EC3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740056" y="4983522"/>
            <a:ext cx="569643" cy="5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85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ikonami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6" name="Graphic 15" descr="Pomysł z wypełnieniem pełnym">
            <a:extLst>
              <a:ext uri="{FF2B5EF4-FFF2-40B4-BE49-F238E27FC236}">
                <a16:creationId xmlns:a16="http://schemas.microsoft.com/office/drawing/2014/main" id="{9DE68A01-1F2D-0098-7CF1-8B763AC75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418" y="1864722"/>
            <a:ext cx="1284515" cy="1338943"/>
          </a:xfrm>
          <a:prstGeom prst="rect">
            <a:avLst/>
          </a:prstGeom>
        </p:spPr>
      </p:pic>
      <p:pic>
        <p:nvPicPr>
          <p:cNvPr id="17" name="Graphic 16" descr="Klasa z wypełnieniem pełnym">
            <a:extLst>
              <a:ext uri="{FF2B5EF4-FFF2-40B4-BE49-F238E27FC236}">
                <a16:creationId xmlns:a16="http://schemas.microsoft.com/office/drawing/2014/main" id="{35C99167-D8B7-79D5-7574-D42F9C5C9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0152" y="1702799"/>
            <a:ext cx="1480457" cy="1502228"/>
          </a:xfrm>
          <a:prstGeom prst="rect">
            <a:avLst/>
          </a:prstGeom>
        </p:spPr>
      </p:pic>
      <p:pic>
        <p:nvPicPr>
          <p:cNvPr id="18" name="Graphic 17" descr="Zlewka z wypełnieniem pełnym">
            <a:extLst>
              <a:ext uri="{FF2B5EF4-FFF2-40B4-BE49-F238E27FC236}">
                <a16:creationId xmlns:a16="http://schemas.microsoft.com/office/drawing/2014/main" id="{7C6214C0-96E4-C52E-DE46-C5F9CD4E4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8041" y="1603466"/>
            <a:ext cx="1480457" cy="1502228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5622B0BD-7FB9-B3F3-4BF1-E9560FD7F4B9}"/>
              </a:ext>
            </a:extLst>
          </p:cNvPr>
          <p:cNvSpPr txBox="1"/>
          <p:nvPr/>
        </p:nvSpPr>
        <p:spPr>
          <a:xfrm>
            <a:off x="1189722" y="3376238"/>
            <a:ext cx="266194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13AB8E7-F59B-C790-CEBC-953F6B7719B8}"/>
              </a:ext>
            </a:extLst>
          </p:cNvPr>
          <p:cNvSpPr txBox="1"/>
          <p:nvPr/>
        </p:nvSpPr>
        <p:spPr>
          <a:xfrm>
            <a:off x="4253551" y="3376238"/>
            <a:ext cx="266194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799E119-A66C-766F-4721-15F8DB126783}"/>
              </a:ext>
            </a:extLst>
          </p:cNvPr>
          <p:cNvSpPr txBox="1"/>
          <p:nvPr/>
        </p:nvSpPr>
        <p:spPr>
          <a:xfrm>
            <a:off x="7445829" y="3376238"/>
            <a:ext cx="266194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44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EA75CE74-276F-E3DC-EED8-328BFEB59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ikonami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7" name="Graphic 16" descr="Klasa z wypełnieniem pełnym">
            <a:extLst>
              <a:ext uri="{FF2B5EF4-FFF2-40B4-BE49-F238E27FC236}">
                <a16:creationId xmlns:a16="http://schemas.microsoft.com/office/drawing/2014/main" id="{35C99167-D8B7-79D5-7574-D42F9C5C9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1675" y="1115126"/>
            <a:ext cx="4445649" cy="451852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4CC1496-E49D-2B72-6D38-A238EF3CAB63}"/>
              </a:ext>
            </a:extLst>
          </p:cNvPr>
          <p:cNvSpPr txBox="1"/>
          <p:nvPr/>
        </p:nvSpPr>
        <p:spPr>
          <a:xfrm>
            <a:off x="970418" y="1776619"/>
            <a:ext cx="4820782" cy="2814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103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16CEDFF9-9DC9-03B7-A051-5ACC85645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117" y="-131976"/>
            <a:ext cx="6557915" cy="65579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1" name="Grafika 10" descr="Znacznik z wypełnieniem pełnym">
            <a:extLst>
              <a:ext uri="{FF2B5EF4-FFF2-40B4-BE49-F238E27FC236}">
                <a16:creationId xmlns:a16="http://schemas.microsoft.com/office/drawing/2014/main" id="{D3D7831E-C308-672B-570A-4F4C943B1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2704" y="2149823"/>
            <a:ext cx="802524" cy="802524"/>
          </a:xfrm>
          <a:prstGeom prst="rect">
            <a:avLst/>
          </a:prstGeom>
        </p:spPr>
      </p:pic>
      <p:pic>
        <p:nvPicPr>
          <p:cNvPr id="15" name="Grafika 14" descr="Znacznik z wypełnieniem pełnym">
            <a:extLst>
              <a:ext uri="{FF2B5EF4-FFF2-40B4-BE49-F238E27FC236}">
                <a16:creationId xmlns:a16="http://schemas.microsoft.com/office/drawing/2014/main" id="{CAA87822-E078-5E15-3A92-B89D5A1BF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6212" y="1425383"/>
            <a:ext cx="802524" cy="802524"/>
          </a:xfrm>
          <a:prstGeom prst="rect">
            <a:avLst/>
          </a:prstGeom>
        </p:spPr>
      </p:pic>
      <p:pic>
        <p:nvPicPr>
          <p:cNvPr id="19" name="Grafika 18" descr="Znacznik z wypełnieniem pełnym">
            <a:extLst>
              <a:ext uri="{FF2B5EF4-FFF2-40B4-BE49-F238E27FC236}">
                <a16:creationId xmlns:a16="http://schemas.microsoft.com/office/drawing/2014/main" id="{8C536485-FF1C-140E-24A3-0AC5AD8C2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1841" y="3429000"/>
            <a:ext cx="802524" cy="80252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7039D0A-AC30-955B-93E0-40E45AB3F2AA}"/>
              </a:ext>
            </a:extLst>
          </p:cNvPr>
          <p:cNvSpPr txBox="1"/>
          <p:nvPr/>
        </p:nvSpPr>
        <p:spPr>
          <a:xfrm>
            <a:off x="970418" y="1560502"/>
            <a:ext cx="412521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AF99B-C78D-9F78-5B72-3A304B03F80E}"/>
              </a:ext>
            </a:extLst>
          </p:cNvPr>
          <p:cNvSpPr txBox="1"/>
          <p:nvPr/>
        </p:nvSpPr>
        <p:spPr>
          <a:xfrm>
            <a:off x="5346128" y="1625201"/>
            <a:ext cx="19979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EC99541-31E1-F49D-D9B1-32AC142D6978}"/>
              </a:ext>
            </a:extLst>
          </p:cNvPr>
          <p:cNvSpPr txBox="1"/>
          <p:nvPr/>
        </p:nvSpPr>
        <p:spPr>
          <a:xfrm>
            <a:off x="9234466" y="2197142"/>
            <a:ext cx="20458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597F9892-BC36-DECE-233C-282E212861FF}"/>
              </a:ext>
            </a:extLst>
          </p:cNvPr>
          <p:cNvSpPr txBox="1"/>
          <p:nvPr/>
        </p:nvSpPr>
        <p:spPr>
          <a:xfrm>
            <a:off x="7082720" y="3624973"/>
            <a:ext cx="19979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05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809B204-603A-539D-A448-6309CAB27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3877147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0830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67BF19-E808-CBE3-3313-C7693FE4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4098" y="604697"/>
            <a:ext cx="2621168" cy="89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12832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0979" y="5878657"/>
              <a:ext cx="198557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16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8" name="Grafika 7">
            <a:extLst>
              <a:ext uri="{FF2B5EF4-FFF2-40B4-BE49-F238E27FC236}">
                <a16:creationId xmlns:a16="http://schemas.microsoft.com/office/drawing/2014/main" id="{16CEDFF9-9DC9-03B7-A051-5ACC85645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465" y="608067"/>
            <a:ext cx="6444239" cy="644423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525A8036-1A8F-436F-692B-4F7A827C582C}"/>
              </a:ext>
            </a:extLst>
          </p:cNvPr>
          <p:cNvSpPr/>
          <p:nvPr/>
        </p:nvSpPr>
        <p:spPr>
          <a:xfrm>
            <a:off x="1967974" y="4248271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7539A6D3-BC0C-BBDB-A88F-B63936C94BE1}"/>
              </a:ext>
            </a:extLst>
          </p:cNvPr>
          <p:cNvSpPr/>
          <p:nvPr/>
        </p:nvSpPr>
        <p:spPr>
          <a:xfrm>
            <a:off x="2567007" y="176304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3347F403-F410-F013-D304-7C9F539075FD}"/>
              </a:ext>
            </a:extLst>
          </p:cNvPr>
          <p:cNvSpPr/>
          <p:nvPr/>
        </p:nvSpPr>
        <p:spPr>
          <a:xfrm>
            <a:off x="4126275" y="3231787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2684780A-D5DE-F2FE-D1C4-430F034BE540}"/>
              </a:ext>
            </a:extLst>
          </p:cNvPr>
          <p:cNvSpPr/>
          <p:nvPr/>
        </p:nvSpPr>
        <p:spPr>
          <a:xfrm>
            <a:off x="6571723" y="1900519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72CC84D8-4260-9CD2-C134-81E099CAE666}"/>
              </a:ext>
            </a:extLst>
          </p:cNvPr>
          <p:cNvSpPr/>
          <p:nvPr/>
        </p:nvSpPr>
        <p:spPr>
          <a:xfrm>
            <a:off x="6571723" y="3231787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DBE7AEA9-EBC2-8550-BA5C-AA0959B76FCD}"/>
              </a:ext>
            </a:extLst>
          </p:cNvPr>
          <p:cNvSpPr/>
          <p:nvPr/>
        </p:nvSpPr>
        <p:spPr>
          <a:xfrm>
            <a:off x="6572976" y="4239458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4AAB90F-1C97-AA67-FD9A-C9071CA84695}"/>
              </a:ext>
            </a:extLst>
          </p:cNvPr>
          <p:cNvSpPr txBox="1"/>
          <p:nvPr/>
        </p:nvSpPr>
        <p:spPr>
          <a:xfrm>
            <a:off x="7246287" y="1970854"/>
            <a:ext cx="36624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DFE6F5EC-FFEB-A084-034B-24D95A6A484D}"/>
              </a:ext>
            </a:extLst>
          </p:cNvPr>
          <p:cNvSpPr txBox="1"/>
          <p:nvPr/>
        </p:nvSpPr>
        <p:spPr>
          <a:xfrm>
            <a:off x="7238588" y="3318656"/>
            <a:ext cx="36624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3AFB525-37AF-ABF9-2AE9-B6BDD510210B}"/>
              </a:ext>
            </a:extLst>
          </p:cNvPr>
          <p:cNvSpPr txBox="1"/>
          <p:nvPr/>
        </p:nvSpPr>
        <p:spPr>
          <a:xfrm>
            <a:off x="7246287" y="4111288"/>
            <a:ext cx="36547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353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53429164-6109-D5C2-A71F-C3B8E1F8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276" y="1347502"/>
            <a:ext cx="8431910" cy="44612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5622B0BD-7FB9-B3F3-4BF1-E9560FD7F4B9}"/>
              </a:ext>
            </a:extLst>
          </p:cNvPr>
          <p:cNvSpPr txBox="1"/>
          <p:nvPr/>
        </p:nvSpPr>
        <p:spPr>
          <a:xfrm>
            <a:off x="6259206" y="1529555"/>
            <a:ext cx="42849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</p:txBody>
      </p:sp>
      <p:pic>
        <p:nvPicPr>
          <p:cNvPr id="11" name="Grafika 10" descr="Znacznik z wypełnieniem pełnym">
            <a:extLst>
              <a:ext uri="{FF2B5EF4-FFF2-40B4-BE49-F238E27FC236}">
                <a16:creationId xmlns:a16="http://schemas.microsoft.com/office/drawing/2014/main" id="{D3D7831E-C308-672B-570A-4F4C943B1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9415" y="1412066"/>
            <a:ext cx="914400" cy="914400"/>
          </a:xfrm>
          <a:prstGeom prst="rect">
            <a:avLst/>
          </a:prstGeom>
        </p:spPr>
      </p:pic>
      <p:pic>
        <p:nvPicPr>
          <p:cNvPr id="15" name="Grafika 14" descr="Znacznik z wypełnieniem pełnym">
            <a:extLst>
              <a:ext uri="{FF2B5EF4-FFF2-40B4-BE49-F238E27FC236}">
                <a16:creationId xmlns:a16="http://schemas.microsoft.com/office/drawing/2014/main" id="{CAA87822-E078-5E15-3A92-B89D5A1BF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6170" y="2329803"/>
            <a:ext cx="914400" cy="914400"/>
          </a:xfrm>
          <a:prstGeom prst="rect">
            <a:avLst/>
          </a:prstGeom>
        </p:spPr>
      </p:pic>
      <p:pic>
        <p:nvPicPr>
          <p:cNvPr id="19" name="Grafika 18" descr="Znacznik z wypełnieniem pełnym">
            <a:extLst>
              <a:ext uri="{FF2B5EF4-FFF2-40B4-BE49-F238E27FC236}">
                <a16:creationId xmlns:a16="http://schemas.microsoft.com/office/drawing/2014/main" id="{8C536485-FF1C-140E-24A3-0AC5AD8C2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4171" y="3645509"/>
            <a:ext cx="914400" cy="914400"/>
          </a:xfrm>
          <a:prstGeom prst="rect">
            <a:avLst/>
          </a:prstGeom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5FF7F605-68F3-919F-6FC3-7AB4C1D62FF6}"/>
              </a:ext>
            </a:extLst>
          </p:cNvPr>
          <p:cNvSpPr txBox="1"/>
          <p:nvPr/>
        </p:nvSpPr>
        <p:spPr>
          <a:xfrm>
            <a:off x="8752147" y="2433060"/>
            <a:ext cx="20458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C45BA157-70C0-F67B-1607-179F4E8F1820}"/>
              </a:ext>
            </a:extLst>
          </p:cNvPr>
          <p:cNvSpPr txBox="1"/>
          <p:nvPr/>
        </p:nvSpPr>
        <p:spPr>
          <a:xfrm>
            <a:off x="1328324" y="3748766"/>
            <a:ext cx="20458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4023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53429164-6109-D5C2-A71F-C3B8E1F8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877" y="1471309"/>
            <a:ext cx="7400277" cy="391538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1" name="Grafika 10" descr="Znacznik z wypełnieniem pełnym">
            <a:extLst>
              <a:ext uri="{FF2B5EF4-FFF2-40B4-BE49-F238E27FC236}">
                <a16:creationId xmlns:a16="http://schemas.microsoft.com/office/drawing/2014/main" id="{D3D7831E-C308-672B-570A-4F4C943B1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2566" y="1689496"/>
            <a:ext cx="802524" cy="802524"/>
          </a:xfrm>
          <a:prstGeom prst="rect">
            <a:avLst/>
          </a:prstGeom>
        </p:spPr>
      </p:pic>
      <p:pic>
        <p:nvPicPr>
          <p:cNvPr id="15" name="Grafika 14" descr="Znacznik z wypełnieniem pełnym">
            <a:extLst>
              <a:ext uri="{FF2B5EF4-FFF2-40B4-BE49-F238E27FC236}">
                <a16:creationId xmlns:a16="http://schemas.microsoft.com/office/drawing/2014/main" id="{CAA87822-E078-5E15-3A92-B89D5A1BF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5740" y="2916632"/>
            <a:ext cx="802524" cy="802524"/>
          </a:xfrm>
          <a:prstGeom prst="rect">
            <a:avLst/>
          </a:prstGeom>
        </p:spPr>
      </p:pic>
      <p:pic>
        <p:nvPicPr>
          <p:cNvPr id="19" name="Grafika 18" descr="Znacznik z wypełnieniem pełnym">
            <a:extLst>
              <a:ext uri="{FF2B5EF4-FFF2-40B4-BE49-F238E27FC236}">
                <a16:creationId xmlns:a16="http://schemas.microsoft.com/office/drawing/2014/main" id="{8C536485-FF1C-140E-24A3-0AC5AD8C2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5624" y="3027738"/>
            <a:ext cx="802524" cy="80252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7039D0A-AC30-955B-93E0-40E45AB3F2AA}"/>
              </a:ext>
            </a:extLst>
          </p:cNvPr>
          <p:cNvSpPr txBox="1"/>
          <p:nvPr/>
        </p:nvSpPr>
        <p:spPr>
          <a:xfrm>
            <a:off x="970418" y="1560502"/>
            <a:ext cx="412521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762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53429164-6109-D5C2-A71F-C3B8E1F8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28754" y="1515025"/>
            <a:ext cx="8431910" cy="44612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938" y="546169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" name="Owal 7">
            <a:extLst>
              <a:ext uri="{FF2B5EF4-FFF2-40B4-BE49-F238E27FC236}">
                <a16:creationId xmlns:a16="http://schemas.microsoft.com/office/drawing/2014/main" id="{6DAEA401-8951-7F05-F4BE-58D5B32289DA}"/>
              </a:ext>
            </a:extLst>
          </p:cNvPr>
          <p:cNvSpPr/>
          <p:nvPr/>
        </p:nvSpPr>
        <p:spPr>
          <a:xfrm>
            <a:off x="1433575" y="2065441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CC43A8FD-345E-8E5F-24CC-5E6710896F4E}"/>
              </a:ext>
            </a:extLst>
          </p:cNvPr>
          <p:cNvSpPr/>
          <p:nvPr/>
        </p:nvSpPr>
        <p:spPr>
          <a:xfrm>
            <a:off x="4508929" y="4319682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3C63502-B150-EBA8-E05D-7012A784D508}"/>
              </a:ext>
            </a:extLst>
          </p:cNvPr>
          <p:cNvSpPr/>
          <p:nvPr/>
        </p:nvSpPr>
        <p:spPr>
          <a:xfrm>
            <a:off x="3562975" y="2886623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47272F14-5D6C-4F34-0316-B8F9AE88BCFA}"/>
              </a:ext>
            </a:extLst>
          </p:cNvPr>
          <p:cNvSpPr/>
          <p:nvPr/>
        </p:nvSpPr>
        <p:spPr>
          <a:xfrm>
            <a:off x="6634715" y="1765117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406DE78F-B2D3-9358-58EA-8CE22E6A5561}"/>
              </a:ext>
            </a:extLst>
          </p:cNvPr>
          <p:cNvSpPr/>
          <p:nvPr/>
        </p:nvSpPr>
        <p:spPr>
          <a:xfrm>
            <a:off x="6634715" y="3096385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FB9696D4-9428-BFD9-96F5-5DC0036DAFB1}"/>
              </a:ext>
            </a:extLst>
          </p:cNvPr>
          <p:cNvSpPr/>
          <p:nvPr/>
        </p:nvSpPr>
        <p:spPr>
          <a:xfrm>
            <a:off x="6635968" y="410405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F94238E-05ED-A23D-DD0B-A272C516B1B8}"/>
              </a:ext>
            </a:extLst>
          </p:cNvPr>
          <p:cNvSpPr txBox="1"/>
          <p:nvPr/>
        </p:nvSpPr>
        <p:spPr>
          <a:xfrm>
            <a:off x="7309279" y="1835452"/>
            <a:ext cx="36624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A86F133C-771A-7F04-EF95-A3683D76E6E4}"/>
              </a:ext>
            </a:extLst>
          </p:cNvPr>
          <p:cNvSpPr txBox="1"/>
          <p:nvPr/>
        </p:nvSpPr>
        <p:spPr>
          <a:xfrm>
            <a:off x="7301580" y="3183254"/>
            <a:ext cx="36624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28A9DCA-B83D-4F04-08D6-880DBDBD263B}"/>
              </a:ext>
            </a:extLst>
          </p:cNvPr>
          <p:cNvSpPr txBox="1"/>
          <p:nvPr/>
        </p:nvSpPr>
        <p:spPr>
          <a:xfrm>
            <a:off x="7309279" y="3975886"/>
            <a:ext cx="36547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349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53429164-6109-D5C2-A71F-C3B8E1F8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291" y="649383"/>
            <a:ext cx="9578297" cy="506774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938" y="546169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" name="Owal 7">
            <a:extLst>
              <a:ext uri="{FF2B5EF4-FFF2-40B4-BE49-F238E27FC236}">
                <a16:creationId xmlns:a16="http://schemas.microsoft.com/office/drawing/2014/main" id="{6DAEA401-8951-7F05-F4BE-58D5B32289DA}"/>
              </a:ext>
            </a:extLst>
          </p:cNvPr>
          <p:cNvSpPr/>
          <p:nvPr/>
        </p:nvSpPr>
        <p:spPr>
          <a:xfrm>
            <a:off x="7037205" y="170219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CC43A8FD-345E-8E5F-24CC-5E6710896F4E}"/>
              </a:ext>
            </a:extLst>
          </p:cNvPr>
          <p:cNvSpPr/>
          <p:nvPr/>
        </p:nvSpPr>
        <p:spPr>
          <a:xfrm>
            <a:off x="9932716" y="170219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3C63502-B150-EBA8-E05D-7012A784D508}"/>
              </a:ext>
            </a:extLst>
          </p:cNvPr>
          <p:cNvSpPr/>
          <p:nvPr/>
        </p:nvSpPr>
        <p:spPr>
          <a:xfrm>
            <a:off x="7861437" y="3183254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47272F14-5D6C-4F34-0316-B8F9AE88BCFA}"/>
              </a:ext>
            </a:extLst>
          </p:cNvPr>
          <p:cNvSpPr/>
          <p:nvPr/>
        </p:nvSpPr>
        <p:spPr>
          <a:xfrm>
            <a:off x="1079833" y="1765117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406DE78F-B2D3-9358-58EA-8CE22E6A5561}"/>
              </a:ext>
            </a:extLst>
          </p:cNvPr>
          <p:cNvSpPr/>
          <p:nvPr/>
        </p:nvSpPr>
        <p:spPr>
          <a:xfrm>
            <a:off x="1079833" y="3096385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FB9696D4-9428-BFD9-96F5-5DC0036DAFB1}"/>
              </a:ext>
            </a:extLst>
          </p:cNvPr>
          <p:cNvSpPr/>
          <p:nvPr/>
        </p:nvSpPr>
        <p:spPr>
          <a:xfrm>
            <a:off x="1081086" y="410405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F94238E-05ED-A23D-DD0B-A272C516B1B8}"/>
              </a:ext>
            </a:extLst>
          </p:cNvPr>
          <p:cNvSpPr txBox="1"/>
          <p:nvPr/>
        </p:nvSpPr>
        <p:spPr>
          <a:xfrm>
            <a:off x="1754397" y="1835452"/>
            <a:ext cx="36624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A86F133C-771A-7F04-EF95-A3683D76E6E4}"/>
              </a:ext>
            </a:extLst>
          </p:cNvPr>
          <p:cNvSpPr txBox="1"/>
          <p:nvPr/>
        </p:nvSpPr>
        <p:spPr>
          <a:xfrm>
            <a:off x="1746698" y="3183254"/>
            <a:ext cx="36624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28A9DCA-B83D-4F04-08D6-880DBDBD263B}"/>
              </a:ext>
            </a:extLst>
          </p:cNvPr>
          <p:cNvSpPr txBox="1"/>
          <p:nvPr/>
        </p:nvSpPr>
        <p:spPr>
          <a:xfrm>
            <a:off x="1754397" y="3975886"/>
            <a:ext cx="36547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327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8" name="Wykres 28">
            <a:extLst>
              <a:ext uri="{FF2B5EF4-FFF2-40B4-BE49-F238E27FC236}">
                <a16:creationId xmlns:a16="http://schemas.microsoft.com/office/drawing/2014/main" id="{BC8F0A36-6891-4965-AA41-8F8304B9934D}"/>
              </a:ext>
              <a:ext uri="{147F2762-F138-4A5C-976F-8EAC2B608ADB}">
                <a16:predDERef xmlns:a16="http://schemas.microsoft.com/office/drawing/2014/main" pred="{5AD5CC4B-8E72-4F18-B7C5-BE402FB4C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80410"/>
              </p:ext>
            </p:extLst>
          </p:nvPr>
        </p:nvGraphicFramePr>
        <p:xfrm>
          <a:off x="4013386" y="1196323"/>
          <a:ext cx="7209116" cy="476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9">
            <a:extLst>
              <a:ext uri="{FF2B5EF4-FFF2-40B4-BE49-F238E27FC236}">
                <a16:creationId xmlns:a16="http://schemas.microsoft.com/office/drawing/2014/main" id="{AA16121E-3AE8-2B03-D382-73E82B8482BD}"/>
              </a:ext>
            </a:extLst>
          </p:cNvPr>
          <p:cNvSpPr txBox="1"/>
          <p:nvPr/>
        </p:nvSpPr>
        <p:spPr>
          <a:xfrm>
            <a:off x="969498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466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18" name="Wykres 1">
            <a:extLst>
              <a:ext uri="{FF2B5EF4-FFF2-40B4-BE49-F238E27FC236}">
                <a16:creationId xmlns:a16="http://schemas.microsoft.com/office/drawing/2014/main" i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59177"/>
              </p:ext>
            </p:extLst>
          </p:nvPr>
        </p:nvGraphicFramePr>
        <p:xfrm>
          <a:off x="1966445" y="1069323"/>
          <a:ext cx="8464176" cy="493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635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2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79950"/>
              </p:ext>
            </p:extLst>
          </p:nvPr>
        </p:nvGraphicFramePr>
        <p:xfrm>
          <a:off x="1006055" y="1645308"/>
          <a:ext cx="4011421" cy="377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00E3000-B7F9-C018-0FBE-C6A81D5929C5}"/>
              </a:ext>
            </a:extLst>
          </p:cNvPr>
          <p:cNvSpPr txBox="1"/>
          <p:nvPr/>
        </p:nvSpPr>
        <p:spPr>
          <a:xfrm>
            <a:off x="1529951" y="2868057"/>
            <a:ext cx="29589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rgbClr val="192878"/>
                </a:solidFill>
                <a:latin typeface="Calibri"/>
                <a:cs typeface="Calibri"/>
              </a:rPr>
              <a:t>75%</a:t>
            </a:r>
            <a:endParaRPr lang="en-US" sz="8000" dirty="0">
              <a:solidFill>
                <a:srgbClr val="192878"/>
              </a:solidFill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222DD0D-17E7-51EC-681E-EB9DEFA72035}"/>
              </a:ext>
            </a:extLst>
          </p:cNvPr>
          <p:cNvSpPr txBox="1"/>
          <p:nvPr/>
        </p:nvSpPr>
        <p:spPr>
          <a:xfrm>
            <a:off x="5541372" y="2021691"/>
            <a:ext cx="4431059" cy="2814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53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2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1006056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4758546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8309754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00E3000-B7F9-C018-0FBE-C6A81D5929C5}"/>
              </a:ext>
            </a:extLst>
          </p:cNvPr>
          <p:cNvSpPr txBox="1"/>
          <p:nvPr/>
        </p:nvSpPr>
        <p:spPr>
          <a:xfrm>
            <a:off x="1381458" y="2510922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75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>
              <a:solidFill>
                <a:srgbClr val="192878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5EA02-8144-E55E-B490-3EA6404895DD}"/>
              </a:ext>
            </a:extLst>
          </p:cNvPr>
          <p:cNvSpPr txBox="1"/>
          <p:nvPr/>
        </p:nvSpPr>
        <p:spPr>
          <a:xfrm>
            <a:off x="5133948" y="2510922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50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>
              <a:solidFill>
                <a:srgbClr val="19287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2828-B880-FA53-EDA9-0906B50BCBEA}"/>
              </a:ext>
            </a:extLst>
          </p:cNvPr>
          <p:cNvSpPr txBox="1"/>
          <p:nvPr/>
        </p:nvSpPr>
        <p:spPr>
          <a:xfrm>
            <a:off x="8685155" y="2510921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25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>
              <a:solidFill>
                <a:srgbClr val="192878"/>
              </a:solidFill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19D0995-5162-8B8C-E957-0C9FB4BC2183}"/>
              </a:ext>
            </a:extLst>
          </p:cNvPr>
          <p:cNvSpPr txBox="1"/>
          <p:nvPr/>
        </p:nvSpPr>
        <p:spPr>
          <a:xfrm>
            <a:off x="1092435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C9D99EC2-BDF1-9170-5D79-11A4B56B0520}"/>
              </a:ext>
            </a:extLst>
          </p:cNvPr>
          <p:cNvSpPr txBox="1"/>
          <p:nvPr/>
        </p:nvSpPr>
        <p:spPr>
          <a:xfrm>
            <a:off x="4701094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01E22A7-FCD1-CBFF-AE0A-2E3E4D24A997}"/>
              </a:ext>
            </a:extLst>
          </p:cNvPr>
          <p:cNvSpPr txBox="1"/>
          <p:nvPr/>
        </p:nvSpPr>
        <p:spPr>
          <a:xfrm>
            <a:off x="8429152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383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pionowym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10" name="Wykres 15">
            <a:extLst>
              <a:ext uri="{FF2B5EF4-FFF2-40B4-BE49-F238E27FC236}">
                <a16:creationId xmlns:a16="http://schemas.microsoft.com/office/drawing/2014/main" id="{1E9D76B3-706E-BD1F-537D-AD47C4731F84}"/>
              </a:ext>
              <a:ext uri="{147F2762-F138-4A5C-976F-8EAC2B608ADB}">
                <a16:predDERef xmlns:a16="http://schemas.microsoft.com/office/drawing/2014/main" pre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688433"/>
              </p:ext>
            </p:extLst>
          </p:nvPr>
        </p:nvGraphicFramePr>
        <p:xfrm>
          <a:off x="1167093" y="1568449"/>
          <a:ext cx="9681882" cy="40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667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45945AA-CDAA-0BC9-4AFE-0D514A86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5528469" y="3955297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8645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67BF19-E808-CBE3-3313-C7693FE4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344" y="604697"/>
            <a:ext cx="2621168" cy="89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20647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rgbClr val="192878"/>
                </a:solidFill>
                <a:latin typeface="Calibri"/>
                <a:cs typeface="Calibri"/>
              </a:rPr>
              <a:t>Podtytuł</a:t>
            </a:r>
            <a:r>
              <a:rPr lang="en-US" sz="2800" dirty="0">
                <a:solidFill>
                  <a:srgbClr val="192878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192878"/>
                </a:solidFill>
                <a:latin typeface="Calibri"/>
                <a:cs typeface="Calibri"/>
              </a:rPr>
              <a:t>prezentacji</a:t>
            </a:r>
            <a:endParaRPr lang="en-US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0979" y="5878657"/>
              <a:ext cx="198557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783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pionowym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10" name="Wykres 15">
            <a:extLst>
              <a:ext uri="{FF2B5EF4-FFF2-40B4-BE49-F238E27FC236}">
                <a16:creationId xmlns:a16="http://schemas.microsoft.com/office/drawing/2014/main" id="{1E9D76B3-706E-BD1F-537D-AD47C4731F84}"/>
              </a:ext>
              <a:ext uri="{147F2762-F138-4A5C-976F-8EAC2B608ADB}">
                <a16:predDERef xmlns:a16="http://schemas.microsoft.com/office/drawing/2014/main" pre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479447"/>
              </p:ext>
            </p:extLst>
          </p:nvPr>
        </p:nvGraphicFramePr>
        <p:xfrm>
          <a:off x="4289799" y="1568449"/>
          <a:ext cx="6850528" cy="40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27B2FBF9-9613-FA9D-A10F-654F2B0EC12D}"/>
              </a:ext>
            </a:extLst>
          </p:cNvPr>
          <p:cNvSpPr txBox="1"/>
          <p:nvPr/>
        </p:nvSpPr>
        <p:spPr>
          <a:xfrm>
            <a:off x="969498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893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poziomym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4" name="Wykres 16">
            <a:extLst>
              <a:ext uri="{FF2B5EF4-FFF2-40B4-BE49-F238E27FC236}">
                <a16:creationId xmlns:a16="http://schemas.microsoft.com/office/drawing/2014/main" id="{5AD5CC4B-8E72-4F18-B7C5-BE402FB4C68D}"/>
              </a:ext>
              <a:ext uri="{147F2762-F138-4A5C-976F-8EAC2B608ADB}">
                <a16:predDERef xmlns:a16="http://schemas.microsoft.com/office/drawing/2014/main" pred="{5517D2E9-9F4C-425A-A44A-617DBD0CF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76294"/>
              </p:ext>
            </p:extLst>
          </p:nvPr>
        </p:nvGraphicFramePr>
        <p:xfrm>
          <a:off x="1318558" y="1601040"/>
          <a:ext cx="9595596" cy="393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0810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poziomym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aphicFrame>
        <p:nvGraphicFramePr>
          <p:cNvPr id="4" name="Wykres 16">
            <a:extLst>
              <a:ext uri="{FF2B5EF4-FFF2-40B4-BE49-F238E27FC236}">
                <a16:creationId xmlns:a16="http://schemas.microsoft.com/office/drawing/2014/main" id="{5AD5CC4B-8E72-4F18-B7C5-BE402FB4C68D}"/>
              </a:ext>
              <a:ext uri="{147F2762-F138-4A5C-976F-8EAC2B608ADB}">
                <a16:predDERef xmlns:a16="http://schemas.microsoft.com/office/drawing/2014/main" pred="{5517D2E9-9F4C-425A-A44A-617DBD0CF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720709"/>
              </p:ext>
            </p:extLst>
          </p:nvPr>
        </p:nvGraphicFramePr>
        <p:xfrm>
          <a:off x="967440" y="1601040"/>
          <a:ext cx="6226362" cy="393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C61ECA-A98C-A089-742C-8C32FD70DD7D}"/>
              </a:ext>
            </a:extLst>
          </p:cNvPr>
          <p:cNvSpPr txBox="1"/>
          <p:nvPr/>
        </p:nvSpPr>
        <p:spPr>
          <a:xfrm>
            <a:off x="8064886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356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362C796-FFCE-A881-7535-998DE24C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filmem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" name="Online Media 1" title="Uniwersytet Ekonomiczny we Wrocławiu. Tworzymy przestrzeń do rozwoju!">
            <a:hlinkClick r:id="" action="ppaction://media"/>
            <a:extLst>
              <a:ext uri="{FF2B5EF4-FFF2-40B4-BE49-F238E27FC236}">
                <a16:creationId xmlns:a16="http://schemas.microsoft.com/office/drawing/2014/main" id="{EB86A4B9-CEBD-33F7-F10A-303CA77167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369484" y="1417917"/>
            <a:ext cx="7447150" cy="42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25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8028955-2AEE-B290-7E3E-7CAB2161D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filmem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" name="Online Media 1" title="Uniwersytet Ekonomiczny we Wrocławiu. Tworzymy przestrzeń do rozwoju!">
            <a:hlinkClick r:id="" action="ppaction://media"/>
            <a:extLst>
              <a:ext uri="{FF2B5EF4-FFF2-40B4-BE49-F238E27FC236}">
                <a16:creationId xmlns:a16="http://schemas.microsoft.com/office/drawing/2014/main" id="{EB86A4B9-CEBD-33F7-F10A-303CA77167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438836" y="1432858"/>
            <a:ext cx="6782269" cy="3835401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8DB7DD85-F290-E2A8-3FF1-162AD50F0343}"/>
              </a:ext>
            </a:extLst>
          </p:cNvPr>
          <p:cNvSpPr txBox="1"/>
          <p:nvPr/>
        </p:nvSpPr>
        <p:spPr>
          <a:xfrm>
            <a:off x="969498" y="1990404"/>
            <a:ext cx="2661941" cy="2352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789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linią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czasu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1284699" y="1928569"/>
            <a:ext cx="1722632" cy="600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1990</a:t>
            </a:r>
            <a:endParaRPr lang="en-US" dirty="0">
              <a:latin typeface="Calibri"/>
              <a:ea typeface="+mn-lt"/>
              <a:cs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60E459-8160-BCC7-0D4D-2294F0382814}"/>
              </a:ext>
            </a:extLst>
          </p:cNvPr>
          <p:cNvCxnSpPr/>
          <p:nvPr/>
        </p:nvCxnSpPr>
        <p:spPr>
          <a:xfrm flipV="1">
            <a:off x="971550" y="2715511"/>
            <a:ext cx="10245442" cy="6427"/>
          </a:xfrm>
          <a:prstGeom prst="straightConnector1">
            <a:avLst/>
          </a:prstGeom>
          <a:ln w="28575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5084B50-C2A1-1463-FB31-C3FAEF2FFB04}"/>
              </a:ext>
            </a:extLst>
          </p:cNvPr>
          <p:cNvSpPr>
            <a:spLocks noChangeAspect="1"/>
          </p:cNvSpPr>
          <p:nvPr/>
        </p:nvSpPr>
        <p:spPr>
          <a:xfrm>
            <a:off x="1362605" y="2606328"/>
            <a:ext cx="216000" cy="216000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F22366-EA69-5EED-C00B-BC27E094F6CD}"/>
              </a:ext>
            </a:extLst>
          </p:cNvPr>
          <p:cNvSpPr txBox="1"/>
          <p:nvPr/>
        </p:nvSpPr>
        <p:spPr>
          <a:xfrm>
            <a:off x="3846790" y="1928569"/>
            <a:ext cx="1722632" cy="600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2000</a:t>
            </a:r>
            <a:endParaRPr lang="en-US" dirty="0">
              <a:latin typeface="Calibri"/>
              <a:ea typeface="+mn-lt"/>
              <a:cs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A9E89A-22EC-89DD-4484-512BCFDE517E}"/>
              </a:ext>
            </a:extLst>
          </p:cNvPr>
          <p:cNvSpPr txBox="1"/>
          <p:nvPr/>
        </p:nvSpPr>
        <p:spPr>
          <a:xfrm>
            <a:off x="6381307" y="1928569"/>
            <a:ext cx="1722632" cy="600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2010</a:t>
            </a:r>
            <a:endParaRPr lang="en-US" dirty="0">
              <a:latin typeface="Calibri"/>
              <a:ea typeface="+mn-lt"/>
              <a:cs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53BD80-2BFB-93BF-4298-AD6FBC345569}"/>
              </a:ext>
            </a:extLst>
          </p:cNvPr>
          <p:cNvSpPr txBox="1"/>
          <p:nvPr/>
        </p:nvSpPr>
        <p:spPr>
          <a:xfrm>
            <a:off x="8922772" y="1928569"/>
            <a:ext cx="1722632" cy="600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2020</a:t>
            </a:r>
            <a:endParaRPr lang="en-US" dirty="0">
              <a:latin typeface="Calibri"/>
              <a:ea typeface="+mn-lt"/>
              <a:cs typeface="+mn-lt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4029531-8BF3-048E-5747-D8DF4C7C5B34}"/>
              </a:ext>
            </a:extLst>
          </p:cNvPr>
          <p:cNvSpPr txBox="1"/>
          <p:nvPr/>
        </p:nvSpPr>
        <p:spPr>
          <a:xfrm>
            <a:off x="1284699" y="2962771"/>
            <a:ext cx="2314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Oval 17">
            <a:extLst>
              <a:ext uri="{FF2B5EF4-FFF2-40B4-BE49-F238E27FC236}">
                <a16:creationId xmlns:a16="http://schemas.microsoft.com/office/drawing/2014/main" id="{EC95F448-5A44-39B0-40FD-5FA17CB0CC18}"/>
              </a:ext>
            </a:extLst>
          </p:cNvPr>
          <p:cNvSpPr>
            <a:spLocks noChangeAspect="1"/>
          </p:cNvSpPr>
          <p:nvPr/>
        </p:nvSpPr>
        <p:spPr>
          <a:xfrm>
            <a:off x="3912578" y="2606328"/>
            <a:ext cx="216000" cy="216000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BB14AA8C-E001-34C8-4DAA-0654F9E956E0}"/>
              </a:ext>
            </a:extLst>
          </p:cNvPr>
          <p:cNvSpPr>
            <a:spLocks noChangeAspect="1"/>
          </p:cNvSpPr>
          <p:nvPr/>
        </p:nvSpPr>
        <p:spPr>
          <a:xfrm>
            <a:off x="6462551" y="2606328"/>
            <a:ext cx="216000" cy="216000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E7ACCAD5-801F-CCDE-6276-261D2CC458BD}"/>
              </a:ext>
            </a:extLst>
          </p:cNvPr>
          <p:cNvSpPr>
            <a:spLocks noChangeAspect="1"/>
          </p:cNvSpPr>
          <p:nvPr/>
        </p:nvSpPr>
        <p:spPr>
          <a:xfrm>
            <a:off x="9012524" y="2606328"/>
            <a:ext cx="216000" cy="216000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7EF7D209-2B7C-3DBA-A94D-B45832F881AB}"/>
              </a:ext>
            </a:extLst>
          </p:cNvPr>
          <p:cNvSpPr txBox="1"/>
          <p:nvPr/>
        </p:nvSpPr>
        <p:spPr>
          <a:xfrm>
            <a:off x="3846790" y="2962771"/>
            <a:ext cx="2314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BA726FE8-B4AB-F795-DEEB-8BC537F9C077}"/>
              </a:ext>
            </a:extLst>
          </p:cNvPr>
          <p:cNvSpPr txBox="1"/>
          <p:nvPr/>
        </p:nvSpPr>
        <p:spPr>
          <a:xfrm>
            <a:off x="6381307" y="2962771"/>
            <a:ext cx="2314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687C0533-F6E7-B7A9-CE11-7EC142B6795D}"/>
              </a:ext>
            </a:extLst>
          </p:cNvPr>
          <p:cNvSpPr txBox="1"/>
          <p:nvPr/>
        </p:nvSpPr>
        <p:spPr>
          <a:xfrm>
            <a:off x="8922772" y="2968023"/>
            <a:ext cx="2314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482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linią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czasu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 2</a:t>
            </a:r>
            <a:endParaRPr lang="en-US" sz="4000" b="1" dirty="0">
              <a:solidFill>
                <a:srgbClr val="192878"/>
              </a:solidFill>
              <a:latin typeface="Aptos"/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60E459-8160-BCC7-0D4D-2294F0382814}"/>
              </a:ext>
            </a:extLst>
          </p:cNvPr>
          <p:cNvCxnSpPr/>
          <p:nvPr/>
        </p:nvCxnSpPr>
        <p:spPr>
          <a:xfrm flipH="1">
            <a:off x="6092031" y="1503834"/>
            <a:ext cx="9807" cy="4089323"/>
          </a:xfrm>
          <a:prstGeom prst="straightConnector1">
            <a:avLst/>
          </a:prstGeom>
          <a:ln w="28575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5084B50-C2A1-1463-FB31-C3FAEF2FFB04}"/>
              </a:ext>
            </a:extLst>
          </p:cNvPr>
          <p:cNvSpPr/>
          <p:nvPr/>
        </p:nvSpPr>
        <p:spPr>
          <a:xfrm>
            <a:off x="5984875" y="1840543"/>
            <a:ext cx="222250" cy="214312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5499C4-A83A-C80B-893A-D1F8ED6BFAE5}"/>
              </a:ext>
            </a:extLst>
          </p:cNvPr>
          <p:cNvSpPr/>
          <p:nvPr/>
        </p:nvSpPr>
        <p:spPr>
          <a:xfrm>
            <a:off x="5984875" y="2816913"/>
            <a:ext cx="222250" cy="214312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6A8AED-1032-A916-7D38-3D1AFFE2DE8E}"/>
              </a:ext>
            </a:extLst>
          </p:cNvPr>
          <p:cNvSpPr/>
          <p:nvPr/>
        </p:nvSpPr>
        <p:spPr>
          <a:xfrm>
            <a:off x="5984875" y="4801711"/>
            <a:ext cx="222250" cy="214312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52BCB-7B76-B016-3AA5-AF6890F1ABF2}"/>
              </a:ext>
            </a:extLst>
          </p:cNvPr>
          <p:cNvSpPr txBox="1"/>
          <p:nvPr/>
        </p:nvSpPr>
        <p:spPr>
          <a:xfrm>
            <a:off x="6412324" y="1656029"/>
            <a:ext cx="48023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2000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6ECFA-6C17-E494-0A89-95A4A99B58A1}"/>
              </a:ext>
            </a:extLst>
          </p:cNvPr>
          <p:cNvSpPr txBox="1"/>
          <p:nvPr/>
        </p:nvSpPr>
        <p:spPr>
          <a:xfrm>
            <a:off x="983073" y="2632399"/>
            <a:ext cx="48023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2010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DDBD8-2FAE-6B1E-5507-196C9C9BC3AC}"/>
              </a:ext>
            </a:extLst>
          </p:cNvPr>
          <p:cNvSpPr txBox="1"/>
          <p:nvPr/>
        </p:nvSpPr>
        <p:spPr>
          <a:xfrm>
            <a:off x="6412323" y="4617196"/>
            <a:ext cx="48023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2020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CB56945-DEDB-5E1C-6241-475015258D81}"/>
              </a:ext>
            </a:extLst>
          </p:cNvPr>
          <p:cNvSpPr txBox="1"/>
          <p:nvPr/>
        </p:nvSpPr>
        <p:spPr>
          <a:xfrm>
            <a:off x="6376663" y="2722485"/>
            <a:ext cx="480238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9B5D5720-E477-B837-3945-19038AED486F}"/>
              </a:ext>
            </a:extLst>
          </p:cNvPr>
          <p:cNvSpPr txBox="1"/>
          <p:nvPr/>
        </p:nvSpPr>
        <p:spPr>
          <a:xfrm>
            <a:off x="872008" y="4697048"/>
            <a:ext cx="48023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 algn="r"/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6FCE9D5-6455-CC00-2081-181E5F3F3B09}"/>
              </a:ext>
            </a:extLst>
          </p:cNvPr>
          <p:cNvSpPr txBox="1"/>
          <p:nvPr/>
        </p:nvSpPr>
        <p:spPr>
          <a:xfrm>
            <a:off x="983072" y="1730951"/>
            <a:ext cx="48023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 algn="r"/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325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6E69DD-81BF-3703-B4E1-BE7352E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542F06B7-8E87-A935-08C9-9A29FFC869B9}"/>
              </a:ext>
            </a:extLst>
          </p:cNvPr>
          <p:cNvCxnSpPr/>
          <p:nvPr/>
        </p:nvCxnSpPr>
        <p:spPr>
          <a:xfrm>
            <a:off x="1066800" y="3384778"/>
            <a:ext cx="1133192" cy="1510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6">
            <a:extLst>
              <a:ext uri="{FF2B5EF4-FFF2-40B4-BE49-F238E27FC236}">
                <a16:creationId xmlns:a16="http://schemas.microsoft.com/office/drawing/2014/main" id="{ED8232A6-91B6-F76C-4ED9-37C5F566192D}"/>
              </a:ext>
            </a:extLst>
          </p:cNvPr>
          <p:cNvSpPr txBox="1"/>
          <p:nvPr/>
        </p:nvSpPr>
        <p:spPr>
          <a:xfrm>
            <a:off x="967237" y="2069931"/>
            <a:ext cx="61023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Wracamy</a:t>
            </a:r>
            <a:r>
              <a:rPr lang="en-US" sz="6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o 10:00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3BEF2CC-2C1B-C001-C5AB-47A0DDCE2F32}"/>
              </a:ext>
            </a:extLst>
          </p:cNvPr>
          <p:cNvSpPr txBox="1"/>
          <p:nvPr/>
        </p:nvSpPr>
        <p:spPr>
          <a:xfrm>
            <a:off x="967237" y="3635952"/>
            <a:ext cx="61023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Przerwa</a:t>
            </a:r>
            <a:endParaRPr lang="en-US" sz="2800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2B0D03F-6332-05D7-ED15-2A11867904EC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18" name="Straight Arrow Connector 5">
              <a:extLst>
                <a:ext uri="{FF2B5EF4-FFF2-40B4-BE49-F238E27FC236}">
                  <a16:creationId xmlns:a16="http://schemas.microsoft.com/office/drawing/2014/main" id="{D7E45766-050D-E326-3A8A-326D7D696A21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phic 8">
              <a:extLst>
                <a:ext uri="{FF2B5EF4-FFF2-40B4-BE49-F238E27FC236}">
                  <a16:creationId xmlns:a16="http://schemas.microsoft.com/office/drawing/2014/main" id="{A86ADB63-6985-B69E-3CA9-EC2F7330D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C17740B9-87F1-07A9-182E-3DBBB499E713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4" name="Grafika 23" descr="Herbata z wypełnieniem pełnym">
            <a:extLst>
              <a:ext uri="{FF2B5EF4-FFF2-40B4-BE49-F238E27FC236}">
                <a16:creationId xmlns:a16="http://schemas.microsoft.com/office/drawing/2014/main" id="{B94B013A-CCE1-D80B-40EE-364BEA2E2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1907" y="300085"/>
            <a:ext cx="4957311" cy="49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37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6E69DD-81BF-3703-B4E1-BE7352E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542F06B7-8E87-A935-08C9-9A29FFC869B9}"/>
              </a:ext>
            </a:extLst>
          </p:cNvPr>
          <p:cNvCxnSpPr/>
          <p:nvPr/>
        </p:nvCxnSpPr>
        <p:spPr>
          <a:xfrm>
            <a:off x="1066800" y="3384778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6">
            <a:extLst>
              <a:ext uri="{FF2B5EF4-FFF2-40B4-BE49-F238E27FC236}">
                <a16:creationId xmlns:a16="http://schemas.microsoft.com/office/drawing/2014/main" id="{ED8232A6-91B6-F76C-4ED9-37C5F566192D}"/>
              </a:ext>
            </a:extLst>
          </p:cNvPr>
          <p:cNvSpPr txBox="1"/>
          <p:nvPr/>
        </p:nvSpPr>
        <p:spPr>
          <a:xfrm>
            <a:off x="967237" y="2069931"/>
            <a:ext cx="61023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Wracamy</a:t>
            </a:r>
            <a:r>
              <a:rPr lang="en-US" sz="6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o 10:00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3BEF2CC-2C1B-C001-C5AB-47A0DDCE2F32}"/>
              </a:ext>
            </a:extLst>
          </p:cNvPr>
          <p:cNvSpPr txBox="1"/>
          <p:nvPr/>
        </p:nvSpPr>
        <p:spPr>
          <a:xfrm>
            <a:off x="967237" y="3635952"/>
            <a:ext cx="61023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Przerwa</a:t>
            </a:r>
            <a:endParaRPr lang="en-US" sz="2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2B0D03F-6332-05D7-ED15-2A11867904EC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18" name="Straight Arrow Connector 5">
              <a:extLst>
                <a:ext uri="{FF2B5EF4-FFF2-40B4-BE49-F238E27FC236}">
                  <a16:creationId xmlns:a16="http://schemas.microsoft.com/office/drawing/2014/main" id="{D7E45766-050D-E326-3A8A-326D7D696A21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phic 8">
              <a:extLst>
                <a:ext uri="{FF2B5EF4-FFF2-40B4-BE49-F238E27FC236}">
                  <a16:creationId xmlns:a16="http://schemas.microsoft.com/office/drawing/2014/main" id="{A86ADB63-6985-B69E-3CA9-EC2F7330D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C17740B9-87F1-07A9-182E-3DBBB499E713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4" name="Grafika 23" descr="Herbata z wypełnieniem pełnym">
            <a:extLst>
              <a:ext uri="{FF2B5EF4-FFF2-40B4-BE49-F238E27FC236}">
                <a16:creationId xmlns:a16="http://schemas.microsoft.com/office/drawing/2014/main" id="{B94B013A-CCE1-D80B-40EE-364BEA2E2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1907" y="300085"/>
            <a:ext cx="4957311" cy="49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2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90B31B-A4F0-BEA5-18F1-EA607605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2765896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1722553"/>
            <a:ext cx="102468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Dziękuje</a:t>
            </a:r>
            <a:r>
              <a:rPr lang="en-US" sz="4800" b="1" dirty="0">
                <a:solidFill>
                  <a:srgbClr val="192878"/>
                </a:solidFill>
                <a:latin typeface="Calibri"/>
                <a:cs typeface="Calibri"/>
              </a:rPr>
              <a:t> za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uwagę</a:t>
            </a:r>
            <a:endParaRPr lang="en-US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67BF19-E808-CBE3-3313-C7693FE4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4098" y="604697"/>
            <a:ext cx="2621168" cy="89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3017070"/>
            <a:ext cx="10246857" cy="1964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Imie.nazwisko@ue.wroc.pl</a:t>
            </a:r>
            <a:endParaRPr lang="en-US" sz="2800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T: 987 654 321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0979" y="5878657"/>
              <a:ext cx="198557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0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6E69DD-81BF-3703-B4E1-BE7352E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5528469" y="3955297"/>
            <a:ext cx="1133192" cy="1510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8645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67BF19-E808-CBE3-3313-C7693FE4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344" y="604697"/>
            <a:ext cx="2621168" cy="89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20647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err="1">
                <a:solidFill>
                  <a:srgbClr val="192878"/>
                </a:solidFill>
                <a:latin typeface="Calibri"/>
                <a:cs typeface="Calibri"/>
              </a:rPr>
              <a:t>Podtytuł</a:t>
            </a:r>
            <a:r>
              <a:rPr lang="en-US" sz="2800" dirty="0">
                <a:solidFill>
                  <a:srgbClr val="192878"/>
                </a:solidFill>
                <a:latin typeface="Calibri"/>
                <a:cs typeface="Calibri"/>
              </a:rPr>
              <a:t> </a:t>
            </a:r>
            <a:r>
              <a:rPr lang="en-US" sz="2800" err="1">
                <a:solidFill>
                  <a:srgbClr val="192878"/>
                </a:solidFill>
                <a:latin typeface="Calibri"/>
                <a:cs typeface="Calibri"/>
              </a:rPr>
              <a:t>prezentacji</a:t>
            </a:r>
            <a:endParaRPr lang="en-US">
              <a:solidFill>
                <a:srgbClr val="19287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0979" y="5878657"/>
              <a:ext cx="198557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b="1">
                <a:solidFill>
                  <a:srgbClr val="192878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773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90B31B-A4F0-BEA5-18F1-EA607605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2897594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Kobieta w strój biznesowy">
            <a:extLst>
              <a:ext uri="{FF2B5EF4-FFF2-40B4-BE49-F238E27FC236}">
                <a16:creationId xmlns:a16="http://schemas.microsoft.com/office/drawing/2014/main" id="{7724D048-8F56-7D7D-DF71-E4C5F80B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" r="58769" b="45715"/>
          <a:stretch/>
        </p:blipFill>
        <p:spPr>
          <a:xfrm>
            <a:off x="7447175" y="-1587"/>
            <a:ext cx="3678025" cy="4868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8" y="1843154"/>
            <a:ext cx="61023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Dziękuje</a:t>
            </a:r>
            <a:r>
              <a:rPr lang="en-US" sz="4800" b="1" dirty="0">
                <a:solidFill>
                  <a:srgbClr val="192878"/>
                </a:solidFill>
                <a:latin typeface="Calibri"/>
                <a:cs typeface="Calibri"/>
              </a:rPr>
              <a:t> za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uwagę</a:t>
            </a:r>
            <a:endParaRPr lang="en-US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67BF19-E808-CBE3-3313-C7693FE4C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00" y="604697"/>
            <a:ext cx="2621168" cy="89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3017070"/>
            <a:ext cx="6102351" cy="1964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Imie.nazwisko@ue.wroc.pl</a:t>
            </a:r>
            <a:endParaRPr lang="en-US" sz="2800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T: 987 654 321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0979" y="5878657"/>
              <a:ext cx="198557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A2431777-2469-B79B-237D-96603D259C84}"/>
              </a:ext>
            </a:extLst>
          </p:cNvPr>
          <p:cNvCxnSpPr>
            <a:cxnSpLocks/>
          </p:cNvCxnSpPr>
          <p:nvPr/>
        </p:nvCxnSpPr>
        <p:spPr>
          <a:xfrm>
            <a:off x="7447175" y="4864529"/>
            <a:ext cx="3678025" cy="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0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590C5AC-962C-F483-E182-0645842E5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5528469" y="3955297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8645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67BF19-E808-CBE3-3313-C7693FE4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344" y="604697"/>
            <a:ext cx="2621168" cy="895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20647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err="1">
                <a:solidFill>
                  <a:schemeClr val="bg1"/>
                </a:solidFill>
                <a:latin typeface="Calibri"/>
                <a:cs typeface="Calibri"/>
              </a:rPr>
              <a:t>Podtytuł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Calibri"/>
                <a:cs typeface="Calibri"/>
              </a:rPr>
              <a:t>prezentacji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0979" y="5878657"/>
              <a:ext cx="198557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07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tekstem</a:t>
            </a: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78416" y="1546999"/>
            <a:ext cx="9396790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,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bądź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też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zastąp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grafikami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filmem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Ten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pozwoli</a:t>
            </a:r>
            <a:r>
              <a:rPr lang="en-US" sz="2000" dirty="0">
                <a:latin typeface="Calibri"/>
                <a:ea typeface="+mn-lt"/>
                <a:cs typeface="Calibri"/>
              </a:rPr>
              <a:t> Ci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stworzyć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prezentację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którą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wykorzystasz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różnorodnych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zastosowaniach</a:t>
            </a:r>
            <a:r>
              <a:rPr lang="en-US" sz="2000" dirty="0">
                <a:latin typeface="Calibri"/>
                <a:ea typeface="+mn-lt"/>
                <a:cs typeface="Calibri"/>
              </a:rPr>
              <a:t>: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począwszy</a:t>
            </a:r>
            <a:r>
              <a:rPr lang="en-US" sz="2000" dirty="0">
                <a:latin typeface="Calibri"/>
                <a:ea typeface="+mn-lt"/>
                <a:cs typeface="Calibri"/>
              </a:rPr>
              <a:t> od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wykładów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seminariów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dyskusje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panelowe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warsztaty</a:t>
            </a:r>
            <a:r>
              <a:rPr lang="en-US" sz="2000" dirty="0">
                <a:latin typeface="Calibri"/>
                <a:ea typeface="+mn-lt"/>
                <a:cs typeface="Calibri"/>
              </a:rPr>
              <a:t>, a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skończywszy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wystąpieniach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trakcie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konferencji</a:t>
            </a:r>
            <a:r>
              <a:rPr lang="en-US" sz="2000" dirty="0">
                <a:latin typeface="Calibri"/>
                <a:ea typeface="+mn-lt"/>
                <a:cs typeface="Calibri"/>
              </a:rPr>
              <a:t>.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oraz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jednostki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Uczelni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zgłaszające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zapotrzebowanie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typu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materiały</a:t>
            </a:r>
            <a:r>
              <a:rPr lang="en-US" sz="2000" dirty="0">
                <a:latin typeface="Calibri"/>
                <a:ea typeface="+mn-lt"/>
                <a:cs typeface="Calibri"/>
              </a:rPr>
              <a:t>.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został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przygotowany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Centrum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Promocji</a:t>
            </a:r>
            <a:r>
              <a:rPr lang="en-US" sz="2000" dirty="0">
                <a:latin typeface="Calibri"/>
                <a:ea typeface="+mn-lt"/>
                <a:cs typeface="Calibri"/>
              </a:rPr>
              <a:t> UEW.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5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C0C9E4-34D2-18FB-3E75-AAC38C452F77}"/>
              </a:ext>
            </a:extLst>
          </p:cNvPr>
          <p:cNvSpPr/>
          <p:nvPr/>
        </p:nvSpPr>
        <p:spPr>
          <a:xfrm>
            <a:off x="970914" y="1456689"/>
            <a:ext cx="5204459" cy="416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tekstem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2</a:t>
            </a: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1282461" y="1578262"/>
            <a:ext cx="460252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+mn-lt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miejsce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na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Twój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tekst</a:t>
            </a:r>
            <a:r>
              <a:rPr lang="en-US" sz="2000" b="1" dirty="0">
                <a:latin typeface="Calibri"/>
                <a:ea typeface="+mn-lt"/>
                <a:cs typeface="+mn-lt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+mn-lt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treści</a:t>
            </a:r>
            <a:r>
              <a:rPr lang="en-US" sz="2000" b="1" dirty="0">
                <a:latin typeface="Calibri"/>
                <a:ea typeface="+mn-lt"/>
                <a:cs typeface="+mn-lt"/>
              </a:rPr>
              <a:t>,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bądź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też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zastąp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grafikami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filmem</a:t>
            </a:r>
            <a:r>
              <a:rPr lang="en-US" sz="2000" b="1" dirty="0">
                <a:latin typeface="Calibri"/>
                <a:ea typeface="+mn-lt"/>
                <a:cs typeface="+mn-lt"/>
              </a:rPr>
              <a:t>. </a:t>
            </a: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: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począwszy</a:t>
            </a:r>
            <a:r>
              <a:rPr lang="en-US" sz="2000" dirty="0">
                <a:latin typeface="Calibri"/>
                <a:ea typeface="+mn-lt"/>
                <a:cs typeface="+mn-lt"/>
              </a:rPr>
              <a:t> od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wykładów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seminariów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poprzez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dyskusje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panelowe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warsztaty</a:t>
            </a:r>
            <a:r>
              <a:rPr lang="en-US" sz="2000" dirty="0">
                <a:latin typeface="Calibri"/>
                <a:ea typeface="+mn-lt"/>
                <a:cs typeface="+mn-lt"/>
              </a:rPr>
              <a:t>,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16CEBE2-5D64-7B0B-19CB-FB377410F418}"/>
              </a:ext>
            </a:extLst>
          </p:cNvPr>
          <p:cNvSpPr txBox="1"/>
          <p:nvPr/>
        </p:nvSpPr>
        <p:spPr>
          <a:xfrm>
            <a:off x="6481525" y="1578262"/>
            <a:ext cx="450296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a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skończywszy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na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wystąpieniach</a:t>
            </a:r>
            <a:r>
              <a:rPr lang="en-US" sz="2000" dirty="0">
                <a:latin typeface="Calibri"/>
                <a:ea typeface="+mn-lt"/>
                <a:cs typeface="+mn-lt"/>
              </a:rPr>
              <a:t> 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trakcie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konferencji</a:t>
            </a:r>
            <a:r>
              <a:rPr lang="en-US" sz="2000" dirty="0">
                <a:latin typeface="Calibri"/>
                <a:ea typeface="+mn-lt"/>
                <a:cs typeface="+mn-lt"/>
              </a:rPr>
              <a:t>.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jest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przeznaczony</a:t>
            </a:r>
            <a:r>
              <a:rPr lang="en-US" sz="2000" dirty="0">
                <a:latin typeface="Calibri"/>
                <a:ea typeface="+mn-lt"/>
                <a:cs typeface="+mn-lt"/>
              </a:rPr>
              <a:t> do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wykorzystania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przez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pracowników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Uniwersytetu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Ekonomicznego</a:t>
            </a:r>
            <a:r>
              <a:rPr lang="en-US" sz="2000" dirty="0">
                <a:latin typeface="Calibri"/>
                <a:ea typeface="+mn-lt"/>
                <a:cs typeface="+mn-lt"/>
              </a:rPr>
              <a:t> we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Wrocławiu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oraz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jednostki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Uczelni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zgłaszające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zapotrzebowanie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na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tego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typu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materiały</a:t>
            </a:r>
            <a:r>
              <a:rPr lang="en-US" sz="2000" dirty="0">
                <a:latin typeface="Calibri"/>
                <a:ea typeface="+mn-lt"/>
                <a:cs typeface="+mn-lt"/>
              </a:rPr>
              <a:t>.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został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przygotowany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przez</a:t>
            </a:r>
            <a:r>
              <a:rPr lang="en-US" sz="2000" dirty="0">
                <a:latin typeface="Calibri"/>
                <a:ea typeface="+mn-lt"/>
                <a:cs typeface="+mn-lt"/>
              </a:rPr>
              <a:t> Centrum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Promocji</a:t>
            </a:r>
            <a:r>
              <a:rPr lang="en-US" sz="2000" dirty="0">
                <a:latin typeface="Calibri"/>
                <a:ea typeface="+mn-lt"/>
                <a:cs typeface="+mn-lt"/>
              </a:rPr>
              <a:t> UEW.</a:t>
            </a:r>
            <a:endParaRPr lang="en-US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67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krokami</a:t>
            </a:r>
            <a:endParaRPr lang="en-US" dirty="0" err="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7B3390-BE0D-33FA-ED42-05A58585B430}"/>
              </a:ext>
            </a:extLst>
          </p:cNvPr>
          <p:cNvGrpSpPr/>
          <p:nvPr/>
        </p:nvGrpSpPr>
        <p:grpSpPr>
          <a:xfrm>
            <a:off x="970418" y="5831186"/>
            <a:ext cx="10247013" cy="776713"/>
            <a:chOff x="970418" y="5831186"/>
            <a:chExt cx="10247013" cy="7767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67BF19-E808-CBE3-3313-C7693FE4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1643" y="6112221"/>
              <a:ext cx="1451763" cy="4956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228524" y="6157805"/>
              <a:ext cx="1985572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endParaRPr lang="en-US" sz="1600" b="1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22AB6E59-2696-C931-E744-6110F4D4C096}"/>
              </a:ext>
            </a:extLst>
          </p:cNvPr>
          <p:cNvSpPr txBox="1"/>
          <p:nvPr/>
        </p:nvSpPr>
        <p:spPr>
          <a:xfrm>
            <a:off x="2351688" y="1944621"/>
            <a:ext cx="276600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A33A54A-CBDB-64C6-C163-28CFF6DC57F1}"/>
              </a:ext>
            </a:extLst>
          </p:cNvPr>
          <p:cNvSpPr txBox="1"/>
          <p:nvPr/>
        </p:nvSpPr>
        <p:spPr>
          <a:xfrm>
            <a:off x="7779993" y="1944621"/>
            <a:ext cx="344164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CD7CD10-9709-0840-4C23-91CA10C28FE5}"/>
              </a:ext>
            </a:extLst>
          </p:cNvPr>
          <p:cNvSpPr/>
          <p:nvPr/>
        </p:nvSpPr>
        <p:spPr>
          <a:xfrm>
            <a:off x="1329653" y="2046221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88ABD5B-9145-4ED7-DFAB-201B7AB55858}"/>
              </a:ext>
            </a:extLst>
          </p:cNvPr>
          <p:cNvSpPr/>
          <p:nvPr/>
        </p:nvSpPr>
        <p:spPr>
          <a:xfrm>
            <a:off x="6757958" y="2046221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5811BE4-7F45-4E3A-424E-2B3EE05D5D0A}"/>
              </a:ext>
            </a:extLst>
          </p:cNvPr>
          <p:cNvSpPr txBox="1"/>
          <p:nvPr/>
        </p:nvSpPr>
        <p:spPr>
          <a:xfrm>
            <a:off x="2351688" y="3808127"/>
            <a:ext cx="349284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DE90BA5-7567-9A99-FA7D-F7011BFC76C4}"/>
              </a:ext>
            </a:extLst>
          </p:cNvPr>
          <p:cNvSpPr txBox="1"/>
          <p:nvPr/>
        </p:nvSpPr>
        <p:spPr>
          <a:xfrm>
            <a:off x="7779993" y="3808127"/>
            <a:ext cx="344164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DE68CE9-F387-26C4-B158-426AE9B07D69}"/>
              </a:ext>
            </a:extLst>
          </p:cNvPr>
          <p:cNvSpPr/>
          <p:nvPr/>
        </p:nvSpPr>
        <p:spPr>
          <a:xfrm>
            <a:off x="1329653" y="3909727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4B1E48CC-B8BE-7988-DAF7-CD163514691D}"/>
              </a:ext>
            </a:extLst>
          </p:cNvPr>
          <p:cNvSpPr/>
          <p:nvPr/>
        </p:nvSpPr>
        <p:spPr>
          <a:xfrm>
            <a:off x="6757958" y="3909727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4947768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1779</Words>
  <Application>Microsoft Office PowerPoint</Application>
  <PresentationFormat>Widescreen</PresentationFormat>
  <Paragraphs>357</Paragraphs>
  <Slides>50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Krzysztof Kanoniak</cp:lastModifiedBy>
  <cp:revision>910</cp:revision>
  <dcterms:created xsi:type="dcterms:W3CDTF">2024-03-13T14:19:38Z</dcterms:created>
  <dcterms:modified xsi:type="dcterms:W3CDTF">2024-03-21T08:04:23Z</dcterms:modified>
</cp:coreProperties>
</file>